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media/image97.JPG" ContentType="image/jpeg"/>
  <Override PartName="/ppt/media/image98.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70"/>
  </p:notesMasterIdLst>
  <p:sldIdLst>
    <p:sldId id="324" r:id="rId3"/>
    <p:sldId id="326" r:id="rId4"/>
    <p:sldId id="257" r:id="rId5"/>
    <p:sldId id="327" r:id="rId6"/>
    <p:sldId id="260" r:id="rId7"/>
    <p:sldId id="328" r:id="rId8"/>
    <p:sldId id="329" r:id="rId9"/>
    <p:sldId id="330" r:id="rId10"/>
    <p:sldId id="352" r:id="rId11"/>
    <p:sldId id="335" r:id="rId12"/>
    <p:sldId id="331" r:id="rId13"/>
    <p:sldId id="334" r:id="rId14"/>
    <p:sldId id="269" r:id="rId15"/>
    <p:sldId id="270" r:id="rId16"/>
    <p:sldId id="271" r:id="rId17"/>
    <p:sldId id="353" r:id="rId18"/>
    <p:sldId id="354" r:id="rId19"/>
    <p:sldId id="355"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32" r:id="rId51"/>
    <p:sldId id="333" r:id="rId52"/>
    <p:sldId id="305" r:id="rId53"/>
    <p:sldId id="336" r:id="rId54"/>
    <p:sldId id="350" r:id="rId55"/>
    <p:sldId id="342" r:id="rId56"/>
    <p:sldId id="349" r:id="rId57"/>
    <p:sldId id="351" r:id="rId58"/>
    <p:sldId id="357" r:id="rId59"/>
    <p:sldId id="337" r:id="rId60"/>
    <p:sldId id="338" r:id="rId61"/>
    <p:sldId id="339" r:id="rId62"/>
    <p:sldId id="340" r:id="rId63"/>
    <p:sldId id="343" r:id="rId64"/>
    <p:sldId id="344" r:id="rId65"/>
    <p:sldId id="345" r:id="rId66"/>
    <p:sldId id="346" r:id="rId67"/>
    <p:sldId id="347" r:id="rId68"/>
    <p:sldId id="348" r:id="rId69"/>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694"/>
    <a:srgbClr val="FACF3A"/>
    <a:srgbClr val="89B559"/>
    <a:srgbClr val="5C9A1B"/>
    <a:srgbClr val="0A7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p:cViewPr varScale="1">
        <p:scale>
          <a:sx n="113" d="100"/>
          <a:sy n="113" d="100"/>
        </p:scale>
        <p:origin x="438"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1CD435-F232-4B02-A813-48672384B200}"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F7DAEC50-7E93-4403-97F9-4E12B38337DE}">
      <dgm:prSet custT="1"/>
      <dgm:spPr>
        <a:ln>
          <a:solidFill>
            <a:srgbClr val="1A1694"/>
          </a:solidFill>
        </a:ln>
      </dgm:spPr>
      <dgm:t>
        <a:bodyPr/>
        <a:lstStyle/>
        <a:p>
          <a:r>
            <a:rPr lang="en-US" sz="2000" b="1" dirty="0">
              <a:latin typeface="Cambria" panose="02040503050406030204" pitchFamily="18" charset="0"/>
              <a:ea typeface="Cambria" panose="02040503050406030204" pitchFamily="18" charset="0"/>
            </a:rPr>
            <a:t>MFRC Resources</a:t>
          </a:r>
        </a:p>
      </dgm:t>
    </dgm:pt>
    <dgm:pt modelId="{9C7F963E-38A3-4841-9417-4E7442CB9AB9}" type="parTrans" cxnId="{1D61AD9A-9943-4127-A256-0B05CC657257}">
      <dgm:prSet/>
      <dgm:spPr/>
      <dgm:t>
        <a:bodyPr/>
        <a:lstStyle/>
        <a:p>
          <a:endParaRPr lang="en-US"/>
        </a:p>
      </dgm:t>
    </dgm:pt>
    <dgm:pt modelId="{A6DE6CB8-E18B-49B6-8F52-83EB03365620}" type="sibTrans" cxnId="{1D61AD9A-9943-4127-A256-0B05CC657257}">
      <dgm:prSet/>
      <dgm:spPr/>
      <dgm:t>
        <a:bodyPr/>
        <a:lstStyle/>
        <a:p>
          <a:endParaRPr lang="en-US"/>
        </a:p>
      </dgm:t>
    </dgm:pt>
    <dgm:pt modelId="{620A44EF-9C2A-4F5D-8A25-9101980EAB27}">
      <dgm:prSet custT="1"/>
      <dgm:spPr>
        <a:ln>
          <a:solidFill>
            <a:srgbClr val="1A1694"/>
          </a:solidFill>
        </a:ln>
      </dgm:spPr>
      <dgm:t>
        <a:bodyPr/>
        <a:lstStyle/>
        <a:p>
          <a:r>
            <a:rPr lang="en-US" sz="2000" b="1" dirty="0">
              <a:latin typeface="Cambria" panose="02040503050406030204" pitchFamily="18" charset="0"/>
              <a:ea typeface="Cambria" panose="02040503050406030204" pitchFamily="18" charset="0"/>
            </a:rPr>
            <a:t>Childcare Assistance</a:t>
          </a:r>
        </a:p>
      </dgm:t>
    </dgm:pt>
    <dgm:pt modelId="{EA44E0C6-907E-48FB-BE4A-0D6EF0EE95B5}" type="parTrans" cxnId="{5A4CCC8E-59BC-4396-B84F-3D755EAEAAB8}">
      <dgm:prSet/>
      <dgm:spPr/>
      <dgm:t>
        <a:bodyPr/>
        <a:lstStyle/>
        <a:p>
          <a:endParaRPr lang="en-US"/>
        </a:p>
      </dgm:t>
    </dgm:pt>
    <dgm:pt modelId="{C301C1AD-DE05-47DA-BC07-2524BF690A35}" type="sibTrans" cxnId="{5A4CCC8E-59BC-4396-B84F-3D755EAEAAB8}">
      <dgm:prSet/>
      <dgm:spPr/>
      <dgm:t>
        <a:bodyPr/>
        <a:lstStyle/>
        <a:p>
          <a:endParaRPr lang="en-US"/>
        </a:p>
      </dgm:t>
    </dgm:pt>
    <dgm:pt modelId="{EA148E67-6873-48A5-853E-4BB136565C8F}">
      <dgm:prSet custT="1"/>
      <dgm:spPr>
        <a:ln>
          <a:solidFill>
            <a:srgbClr val="1A1694"/>
          </a:solidFill>
        </a:ln>
      </dgm:spPr>
      <dgm:t>
        <a:bodyPr/>
        <a:lstStyle/>
        <a:p>
          <a:r>
            <a:rPr lang="en-US" sz="2000" b="1" dirty="0">
              <a:latin typeface="Cambria" panose="02040503050406030204" pitchFamily="18" charset="0"/>
              <a:ea typeface="Cambria" panose="02040503050406030204" pitchFamily="18" charset="0"/>
            </a:rPr>
            <a:t>Financial Entitlements</a:t>
          </a:r>
        </a:p>
      </dgm:t>
    </dgm:pt>
    <dgm:pt modelId="{123A86B6-F8A4-4A09-BAE0-7F821230E8BE}" type="parTrans" cxnId="{58A5A423-EABF-4A4F-BBAD-14DF7652B710}">
      <dgm:prSet/>
      <dgm:spPr/>
      <dgm:t>
        <a:bodyPr/>
        <a:lstStyle/>
        <a:p>
          <a:endParaRPr lang="en-US"/>
        </a:p>
      </dgm:t>
    </dgm:pt>
    <dgm:pt modelId="{A99FBB63-EA8F-46B3-A4C2-7DCE4CCCD9AE}" type="sibTrans" cxnId="{58A5A423-EABF-4A4F-BBAD-14DF7652B710}">
      <dgm:prSet/>
      <dgm:spPr/>
      <dgm:t>
        <a:bodyPr/>
        <a:lstStyle/>
        <a:p>
          <a:endParaRPr lang="en-US"/>
        </a:p>
      </dgm:t>
    </dgm:pt>
    <dgm:pt modelId="{6761D808-6800-4FAC-A735-F707E629B55C}">
      <dgm:prSet custT="1"/>
      <dgm:spPr>
        <a:ln>
          <a:solidFill>
            <a:srgbClr val="1A1694"/>
          </a:solidFill>
        </a:ln>
      </dgm:spPr>
      <dgm:t>
        <a:bodyPr/>
        <a:lstStyle/>
        <a:p>
          <a:endParaRPr lang="en-US" sz="2000" b="1" dirty="0">
            <a:latin typeface="Cambria" panose="02040503050406030204" pitchFamily="18" charset="0"/>
            <a:ea typeface="Cambria" panose="02040503050406030204" pitchFamily="18" charset="0"/>
          </a:endParaRPr>
        </a:p>
      </dgm:t>
    </dgm:pt>
    <dgm:pt modelId="{2A281E53-8DAF-42AE-9285-FCCC4CD5AB2C}" type="parTrans" cxnId="{EBC914BA-4668-4E70-86D2-A6E27A9F0926}">
      <dgm:prSet/>
      <dgm:spPr/>
      <dgm:t>
        <a:bodyPr/>
        <a:lstStyle/>
        <a:p>
          <a:endParaRPr lang="en-US"/>
        </a:p>
      </dgm:t>
    </dgm:pt>
    <dgm:pt modelId="{49D05FAE-9288-4287-9833-1650EE47EFA9}" type="sibTrans" cxnId="{EBC914BA-4668-4E70-86D2-A6E27A9F0926}">
      <dgm:prSet/>
      <dgm:spPr/>
      <dgm:t>
        <a:bodyPr/>
        <a:lstStyle/>
        <a:p>
          <a:endParaRPr lang="en-US"/>
        </a:p>
      </dgm:t>
    </dgm:pt>
    <dgm:pt modelId="{A5B32F71-437C-4A54-8AB4-A4205DE57676}">
      <dgm:prSet custT="1"/>
      <dgm:spPr>
        <a:ln>
          <a:solidFill>
            <a:srgbClr val="1A1694"/>
          </a:solidFill>
        </a:ln>
      </dgm:spPr>
      <dgm:t>
        <a:bodyPr/>
        <a:lstStyle/>
        <a:p>
          <a:r>
            <a:rPr lang="en-US" sz="2000" b="1">
              <a:latin typeface="Cambria" panose="02040503050406030204" pitchFamily="18" charset="0"/>
              <a:ea typeface="Cambria" panose="02040503050406030204" pitchFamily="18" charset="0"/>
            </a:rPr>
            <a:t>School Liaison</a:t>
          </a:r>
        </a:p>
      </dgm:t>
    </dgm:pt>
    <dgm:pt modelId="{385B2E63-88B3-4B03-91C1-EF1B93009346}" type="parTrans" cxnId="{F6F2CCF1-E626-4757-B53A-22793F88E8D5}">
      <dgm:prSet/>
      <dgm:spPr/>
      <dgm:t>
        <a:bodyPr/>
        <a:lstStyle/>
        <a:p>
          <a:endParaRPr lang="en-US"/>
        </a:p>
      </dgm:t>
    </dgm:pt>
    <dgm:pt modelId="{CCED52FE-0783-475B-9BD9-366F1F806E47}" type="sibTrans" cxnId="{F6F2CCF1-E626-4757-B53A-22793F88E8D5}">
      <dgm:prSet/>
      <dgm:spPr/>
      <dgm:t>
        <a:bodyPr/>
        <a:lstStyle/>
        <a:p>
          <a:endParaRPr lang="en-US"/>
        </a:p>
      </dgm:t>
    </dgm:pt>
    <dgm:pt modelId="{C0EE3C35-550F-4537-828A-59612225B7CB}">
      <dgm:prSet custT="1"/>
      <dgm:spPr>
        <a:ln>
          <a:solidFill>
            <a:srgbClr val="1A1694"/>
          </a:solidFill>
        </a:ln>
      </dgm:spPr>
      <dgm:t>
        <a:bodyPr/>
        <a:lstStyle/>
        <a:p>
          <a:r>
            <a:rPr lang="en-US" sz="2000" b="1">
              <a:latin typeface="Cambria" panose="02040503050406030204" pitchFamily="18" charset="0"/>
              <a:ea typeface="Cambria" panose="02040503050406030204" pitchFamily="18" charset="0"/>
            </a:rPr>
            <a:t>TRICARE</a:t>
          </a:r>
        </a:p>
      </dgm:t>
    </dgm:pt>
    <dgm:pt modelId="{B3A33998-94BA-4F01-9D32-D77CF91E004B}" type="parTrans" cxnId="{CAA57CF1-5FD7-4562-8940-25261216CC9D}">
      <dgm:prSet/>
      <dgm:spPr/>
      <dgm:t>
        <a:bodyPr/>
        <a:lstStyle/>
        <a:p>
          <a:endParaRPr lang="en-US"/>
        </a:p>
      </dgm:t>
    </dgm:pt>
    <dgm:pt modelId="{592F9BE6-3A8A-45C2-B179-1B589ACF9843}" type="sibTrans" cxnId="{CAA57CF1-5FD7-4562-8940-25261216CC9D}">
      <dgm:prSet/>
      <dgm:spPr/>
      <dgm:t>
        <a:bodyPr/>
        <a:lstStyle/>
        <a:p>
          <a:endParaRPr lang="en-US"/>
        </a:p>
      </dgm:t>
    </dgm:pt>
    <dgm:pt modelId="{7E9F5057-7E06-4394-A8C5-B433EB66BA4D}">
      <dgm:prSet custT="1"/>
      <dgm:spPr>
        <a:ln>
          <a:solidFill>
            <a:srgbClr val="1A1694"/>
          </a:solidFill>
        </a:ln>
      </dgm:spPr>
      <dgm:t>
        <a:bodyPr/>
        <a:lstStyle/>
        <a:p>
          <a:r>
            <a:rPr lang="en-US" sz="2000" b="1" dirty="0">
              <a:latin typeface="Cambria" panose="02040503050406030204" pitchFamily="18" charset="0"/>
              <a:ea typeface="Cambria" panose="02040503050406030204" pitchFamily="18" charset="0"/>
            </a:rPr>
            <a:t>Additional PCSing Tips/Resources</a:t>
          </a:r>
        </a:p>
      </dgm:t>
    </dgm:pt>
    <dgm:pt modelId="{865D4E0A-31E2-4926-94E2-15943110D062}" type="parTrans" cxnId="{AA44A597-A2D5-4DCE-8611-03D1F4D55319}">
      <dgm:prSet/>
      <dgm:spPr/>
      <dgm:t>
        <a:bodyPr/>
        <a:lstStyle/>
        <a:p>
          <a:endParaRPr lang="en-US"/>
        </a:p>
      </dgm:t>
    </dgm:pt>
    <dgm:pt modelId="{213F886B-511E-420D-8073-A9933308BFF7}" type="sibTrans" cxnId="{AA44A597-A2D5-4DCE-8611-03D1F4D55319}">
      <dgm:prSet/>
      <dgm:spPr/>
      <dgm:t>
        <a:bodyPr/>
        <a:lstStyle/>
        <a:p>
          <a:endParaRPr lang="en-US"/>
        </a:p>
      </dgm:t>
    </dgm:pt>
    <dgm:pt modelId="{73275862-6111-440D-994A-D2F2D208E3AB}">
      <dgm:prSet custT="1"/>
      <dgm:spPr>
        <a:ln>
          <a:solidFill>
            <a:srgbClr val="1A1694"/>
          </a:solidFill>
        </a:ln>
      </dgm:spPr>
      <dgm:t>
        <a:bodyPr/>
        <a:lstStyle/>
        <a:p>
          <a:r>
            <a:rPr lang="en-US" sz="2000" b="1" dirty="0">
              <a:latin typeface="Cambria" panose="02040503050406030204" pitchFamily="18" charset="0"/>
              <a:ea typeface="Cambria" panose="02040503050406030204" pitchFamily="18" charset="0"/>
            </a:rPr>
            <a:t>To include Pets and Overseas Moves	</a:t>
          </a:r>
        </a:p>
      </dgm:t>
    </dgm:pt>
    <dgm:pt modelId="{E136A862-024D-444B-8969-EEDB990C58D9}" type="parTrans" cxnId="{98D5B9E7-E2E3-4A44-81F7-1E32EB7B0465}">
      <dgm:prSet/>
      <dgm:spPr/>
      <dgm:t>
        <a:bodyPr/>
        <a:lstStyle/>
        <a:p>
          <a:endParaRPr lang="en-US"/>
        </a:p>
      </dgm:t>
    </dgm:pt>
    <dgm:pt modelId="{88EE75B4-7206-451C-9224-200531AD5ACB}" type="sibTrans" cxnId="{98D5B9E7-E2E3-4A44-81F7-1E32EB7B0465}">
      <dgm:prSet/>
      <dgm:spPr/>
      <dgm:t>
        <a:bodyPr/>
        <a:lstStyle/>
        <a:p>
          <a:endParaRPr lang="en-US"/>
        </a:p>
      </dgm:t>
    </dgm:pt>
    <dgm:pt modelId="{FF3D65D1-A98B-4F9C-89BE-C4C5E8A1D7B2}" type="pres">
      <dgm:prSet presAssocID="{1F1CD435-F232-4B02-A813-48672384B200}" presName="linear" presStyleCnt="0">
        <dgm:presLayoutVars>
          <dgm:dir/>
          <dgm:animLvl val="lvl"/>
          <dgm:resizeHandles val="exact"/>
        </dgm:presLayoutVars>
      </dgm:prSet>
      <dgm:spPr/>
    </dgm:pt>
    <dgm:pt modelId="{2D95F3CD-4F3D-4D00-9B50-EACCFAA05764}" type="pres">
      <dgm:prSet presAssocID="{F7DAEC50-7E93-4403-97F9-4E12B38337DE}" presName="parentLin" presStyleCnt="0"/>
      <dgm:spPr/>
    </dgm:pt>
    <dgm:pt modelId="{42140B73-201C-48A3-9E8B-8B98924DCA69}" type="pres">
      <dgm:prSet presAssocID="{F7DAEC50-7E93-4403-97F9-4E12B38337DE}" presName="parentLeftMargin" presStyleLbl="node1" presStyleIdx="0" presStyleCnt="7"/>
      <dgm:spPr/>
    </dgm:pt>
    <dgm:pt modelId="{C78133F7-25FC-45B2-90DA-8118D57B1AB6}" type="pres">
      <dgm:prSet presAssocID="{F7DAEC50-7E93-4403-97F9-4E12B38337DE}" presName="parentText" presStyleLbl="node1" presStyleIdx="0" presStyleCnt="7">
        <dgm:presLayoutVars>
          <dgm:chMax val="0"/>
          <dgm:bulletEnabled val="1"/>
        </dgm:presLayoutVars>
      </dgm:prSet>
      <dgm:spPr/>
    </dgm:pt>
    <dgm:pt modelId="{57D58804-5950-42EA-92A3-985B8548A414}" type="pres">
      <dgm:prSet presAssocID="{F7DAEC50-7E93-4403-97F9-4E12B38337DE}" presName="negativeSpace" presStyleCnt="0"/>
      <dgm:spPr/>
    </dgm:pt>
    <dgm:pt modelId="{3FE417C7-F268-4EAD-8CEE-4ED4FBF49542}" type="pres">
      <dgm:prSet presAssocID="{F7DAEC50-7E93-4403-97F9-4E12B38337DE}" presName="childText" presStyleLbl="conFgAcc1" presStyleIdx="0" presStyleCnt="7">
        <dgm:presLayoutVars>
          <dgm:bulletEnabled val="1"/>
        </dgm:presLayoutVars>
      </dgm:prSet>
      <dgm:spPr>
        <a:ln>
          <a:solidFill>
            <a:srgbClr val="1A1694"/>
          </a:solidFill>
        </a:ln>
      </dgm:spPr>
    </dgm:pt>
    <dgm:pt modelId="{F0872E89-7CEB-4D1D-80E1-993B79A82F64}" type="pres">
      <dgm:prSet presAssocID="{A6DE6CB8-E18B-49B6-8F52-83EB03365620}" presName="spaceBetweenRectangles" presStyleCnt="0"/>
      <dgm:spPr/>
    </dgm:pt>
    <dgm:pt modelId="{58CB6235-4AF3-4EB7-85E6-2467820C17BB}" type="pres">
      <dgm:prSet presAssocID="{620A44EF-9C2A-4F5D-8A25-9101980EAB27}" presName="parentLin" presStyleCnt="0"/>
      <dgm:spPr/>
    </dgm:pt>
    <dgm:pt modelId="{53A2CFD7-6D5A-473F-A106-1EE8DCDB959C}" type="pres">
      <dgm:prSet presAssocID="{620A44EF-9C2A-4F5D-8A25-9101980EAB27}" presName="parentLeftMargin" presStyleLbl="node1" presStyleIdx="0" presStyleCnt="7"/>
      <dgm:spPr/>
    </dgm:pt>
    <dgm:pt modelId="{CAEB0AB0-4787-4AF7-9FFD-ED98FFA9A6C4}" type="pres">
      <dgm:prSet presAssocID="{620A44EF-9C2A-4F5D-8A25-9101980EAB27}" presName="parentText" presStyleLbl="node1" presStyleIdx="1" presStyleCnt="7">
        <dgm:presLayoutVars>
          <dgm:chMax val="0"/>
          <dgm:bulletEnabled val="1"/>
        </dgm:presLayoutVars>
      </dgm:prSet>
      <dgm:spPr/>
    </dgm:pt>
    <dgm:pt modelId="{37F1DF5A-4C9C-4BA0-A973-F746B31774FB}" type="pres">
      <dgm:prSet presAssocID="{620A44EF-9C2A-4F5D-8A25-9101980EAB27}" presName="negativeSpace" presStyleCnt="0"/>
      <dgm:spPr/>
    </dgm:pt>
    <dgm:pt modelId="{B429E408-D42C-475A-8015-837D4D11D864}" type="pres">
      <dgm:prSet presAssocID="{620A44EF-9C2A-4F5D-8A25-9101980EAB27}" presName="childText" presStyleLbl="conFgAcc1" presStyleIdx="1" presStyleCnt="7">
        <dgm:presLayoutVars>
          <dgm:bulletEnabled val="1"/>
        </dgm:presLayoutVars>
      </dgm:prSet>
      <dgm:spPr>
        <a:ln>
          <a:solidFill>
            <a:srgbClr val="1A1694"/>
          </a:solidFill>
        </a:ln>
      </dgm:spPr>
    </dgm:pt>
    <dgm:pt modelId="{707F01A3-FE62-4FAA-8A89-4F5FBF120A65}" type="pres">
      <dgm:prSet presAssocID="{C301C1AD-DE05-47DA-BC07-2524BF690A35}" presName="spaceBetweenRectangles" presStyleCnt="0"/>
      <dgm:spPr/>
    </dgm:pt>
    <dgm:pt modelId="{F6A70B78-50B7-4423-812A-025311C7178E}" type="pres">
      <dgm:prSet presAssocID="{EA148E67-6873-48A5-853E-4BB136565C8F}" presName="parentLin" presStyleCnt="0"/>
      <dgm:spPr/>
    </dgm:pt>
    <dgm:pt modelId="{6BF1B647-978E-4EC7-A692-07BF0DFC6E40}" type="pres">
      <dgm:prSet presAssocID="{EA148E67-6873-48A5-853E-4BB136565C8F}" presName="parentLeftMargin" presStyleLbl="node1" presStyleIdx="1" presStyleCnt="7"/>
      <dgm:spPr/>
    </dgm:pt>
    <dgm:pt modelId="{4EB56F5F-DB99-4CA6-B593-6394F70AD8BF}" type="pres">
      <dgm:prSet presAssocID="{EA148E67-6873-48A5-853E-4BB136565C8F}" presName="parentText" presStyleLbl="node1" presStyleIdx="2" presStyleCnt="7">
        <dgm:presLayoutVars>
          <dgm:chMax val="0"/>
          <dgm:bulletEnabled val="1"/>
        </dgm:presLayoutVars>
      </dgm:prSet>
      <dgm:spPr/>
    </dgm:pt>
    <dgm:pt modelId="{88D791AA-E59D-4C5A-8466-E0170E2AC544}" type="pres">
      <dgm:prSet presAssocID="{EA148E67-6873-48A5-853E-4BB136565C8F}" presName="negativeSpace" presStyleCnt="0"/>
      <dgm:spPr/>
    </dgm:pt>
    <dgm:pt modelId="{F1B8441F-7324-4E99-A491-2AF96C8E9A42}" type="pres">
      <dgm:prSet presAssocID="{EA148E67-6873-48A5-853E-4BB136565C8F}" presName="childText" presStyleLbl="conFgAcc1" presStyleIdx="2" presStyleCnt="7">
        <dgm:presLayoutVars>
          <dgm:bulletEnabled val="1"/>
        </dgm:presLayoutVars>
      </dgm:prSet>
      <dgm:spPr>
        <a:ln>
          <a:solidFill>
            <a:srgbClr val="1A1694"/>
          </a:solidFill>
        </a:ln>
      </dgm:spPr>
    </dgm:pt>
    <dgm:pt modelId="{147D52DA-FA78-4861-BAEE-5C0ACDA2CE7C}" type="pres">
      <dgm:prSet presAssocID="{A99FBB63-EA8F-46B3-A4C2-7DCE4CCCD9AE}" presName="spaceBetweenRectangles" presStyleCnt="0"/>
      <dgm:spPr/>
    </dgm:pt>
    <dgm:pt modelId="{47D2AEFC-336B-4F11-A81B-802DBD550BF2}" type="pres">
      <dgm:prSet presAssocID="{6761D808-6800-4FAC-A735-F707E629B55C}" presName="parentLin" presStyleCnt="0"/>
      <dgm:spPr/>
    </dgm:pt>
    <dgm:pt modelId="{6AFF1CC4-CA5F-4950-85FF-1F0C4D03C574}" type="pres">
      <dgm:prSet presAssocID="{6761D808-6800-4FAC-A735-F707E629B55C}" presName="parentLeftMargin" presStyleLbl="node1" presStyleIdx="2" presStyleCnt="7"/>
      <dgm:spPr/>
    </dgm:pt>
    <dgm:pt modelId="{309EACCA-F0D2-4E3E-8241-3A7F225D4EBA}" type="pres">
      <dgm:prSet presAssocID="{6761D808-6800-4FAC-A735-F707E629B55C}" presName="parentText" presStyleLbl="node1" presStyleIdx="3" presStyleCnt="7">
        <dgm:presLayoutVars>
          <dgm:chMax val="0"/>
          <dgm:bulletEnabled val="1"/>
        </dgm:presLayoutVars>
      </dgm:prSet>
      <dgm:spPr/>
    </dgm:pt>
    <dgm:pt modelId="{3A1174FA-DB2B-4126-BFBE-FAA0A7AE7248}" type="pres">
      <dgm:prSet presAssocID="{6761D808-6800-4FAC-A735-F707E629B55C}" presName="negativeSpace" presStyleCnt="0"/>
      <dgm:spPr/>
    </dgm:pt>
    <dgm:pt modelId="{47C9F6FC-44F5-4798-A422-6D7D69C9C690}" type="pres">
      <dgm:prSet presAssocID="{6761D808-6800-4FAC-A735-F707E629B55C}" presName="childText" presStyleLbl="conFgAcc1" presStyleIdx="3" presStyleCnt="7">
        <dgm:presLayoutVars>
          <dgm:bulletEnabled val="1"/>
        </dgm:presLayoutVars>
      </dgm:prSet>
      <dgm:spPr>
        <a:ln>
          <a:solidFill>
            <a:srgbClr val="1A1694"/>
          </a:solidFill>
        </a:ln>
      </dgm:spPr>
    </dgm:pt>
    <dgm:pt modelId="{FD323FAE-4AB6-4E58-B1D9-F307ADF10D10}" type="pres">
      <dgm:prSet presAssocID="{49D05FAE-9288-4287-9833-1650EE47EFA9}" presName="spaceBetweenRectangles" presStyleCnt="0"/>
      <dgm:spPr/>
    </dgm:pt>
    <dgm:pt modelId="{021E9217-C64F-4CD3-B39D-B6B9395A679B}" type="pres">
      <dgm:prSet presAssocID="{A5B32F71-437C-4A54-8AB4-A4205DE57676}" presName="parentLin" presStyleCnt="0"/>
      <dgm:spPr/>
    </dgm:pt>
    <dgm:pt modelId="{716EC6F3-03CD-4E7C-A4E3-7245CFBDB1A8}" type="pres">
      <dgm:prSet presAssocID="{A5B32F71-437C-4A54-8AB4-A4205DE57676}" presName="parentLeftMargin" presStyleLbl="node1" presStyleIdx="3" presStyleCnt="7"/>
      <dgm:spPr/>
    </dgm:pt>
    <dgm:pt modelId="{F21E3DC4-31DF-43FB-8F2C-E0CB7D4FC471}" type="pres">
      <dgm:prSet presAssocID="{A5B32F71-437C-4A54-8AB4-A4205DE57676}" presName="parentText" presStyleLbl="node1" presStyleIdx="4" presStyleCnt="7">
        <dgm:presLayoutVars>
          <dgm:chMax val="0"/>
          <dgm:bulletEnabled val="1"/>
        </dgm:presLayoutVars>
      </dgm:prSet>
      <dgm:spPr/>
    </dgm:pt>
    <dgm:pt modelId="{1F16377B-6630-4A9A-92D8-8CC1067C6034}" type="pres">
      <dgm:prSet presAssocID="{A5B32F71-437C-4A54-8AB4-A4205DE57676}" presName="negativeSpace" presStyleCnt="0"/>
      <dgm:spPr/>
    </dgm:pt>
    <dgm:pt modelId="{36627B6C-D711-40EF-8DAE-9A040B6D194D}" type="pres">
      <dgm:prSet presAssocID="{A5B32F71-437C-4A54-8AB4-A4205DE57676}" presName="childText" presStyleLbl="conFgAcc1" presStyleIdx="4" presStyleCnt="7">
        <dgm:presLayoutVars>
          <dgm:bulletEnabled val="1"/>
        </dgm:presLayoutVars>
      </dgm:prSet>
      <dgm:spPr>
        <a:ln>
          <a:solidFill>
            <a:srgbClr val="1A1694"/>
          </a:solidFill>
        </a:ln>
      </dgm:spPr>
    </dgm:pt>
    <dgm:pt modelId="{28A25A0D-0BB4-4FAA-B915-6AEB7B52A47C}" type="pres">
      <dgm:prSet presAssocID="{CCED52FE-0783-475B-9BD9-366F1F806E47}" presName="spaceBetweenRectangles" presStyleCnt="0"/>
      <dgm:spPr/>
    </dgm:pt>
    <dgm:pt modelId="{1E27D9A4-49C9-461A-8A7F-F4D766AD9E0B}" type="pres">
      <dgm:prSet presAssocID="{C0EE3C35-550F-4537-828A-59612225B7CB}" presName="parentLin" presStyleCnt="0"/>
      <dgm:spPr/>
    </dgm:pt>
    <dgm:pt modelId="{7724DA01-6A9E-4F73-A3FF-319CC106F7A4}" type="pres">
      <dgm:prSet presAssocID="{C0EE3C35-550F-4537-828A-59612225B7CB}" presName="parentLeftMargin" presStyleLbl="node1" presStyleIdx="4" presStyleCnt="7"/>
      <dgm:spPr/>
    </dgm:pt>
    <dgm:pt modelId="{A9610DCA-E839-4EAB-8CA8-58E284C5E3E9}" type="pres">
      <dgm:prSet presAssocID="{C0EE3C35-550F-4537-828A-59612225B7CB}" presName="parentText" presStyleLbl="node1" presStyleIdx="5" presStyleCnt="7">
        <dgm:presLayoutVars>
          <dgm:chMax val="0"/>
          <dgm:bulletEnabled val="1"/>
        </dgm:presLayoutVars>
      </dgm:prSet>
      <dgm:spPr/>
    </dgm:pt>
    <dgm:pt modelId="{26BBD54C-5E58-44D9-A60B-87234CD3D2C2}" type="pres">
      <dgm:prSet presAssocID="{C0EE3C35-550F-4537-828A-59612225B7CB}" presName="negativeSpace" presStyleCnt="0"/>
      <dgm:spPr/>
    </dgm:pt>
    <dgm:pt modelId="{1B4EFFD2-CEB4-442F-ABC3-43CB7A6C4F62}" type="pres">
      <dgm:prSet presAssocID="{C0EE3C35-550F-4537-828A-59612225B7CB}" presName="childText" presStyleLbl="conFgAcc1" presStyleIdx="5" presStyleCnt="7">
        <dgm:presLayoutVars>
          <dgm:bulletEnabled val="1"/>
        </dgm:presLayoutVars>
      </dgm:prSet>
      <dgm:spPr>
        <a:ln>
          <a:solidFill>
            <a:srgbClr val="1A1694"/>
          </a:solidFill>
        </a:ln>
      </dgm:spPr>
    </dgm:pt>
    <dgm:pt modelId="{4F102F77-56B1-42A9-921A-1101822925FD}" type="pres">
      <dgm:prSet presAssocID="{592F9BE6-3A8A-45C2-B179-1B589ACF9843}" presName="spaceBetweenRectangles" presStyleCnt="0"/>
      <dgm:spPr/>
    </dgm:pt>
    <dgm:pt modelId="{6E9F12DB-00AB-4E81-83BB-83D274845832}" type="pres">
      <dgm:prSet presAssocID="{7E9F5057-7E06-4394-A8C5-B433EB66BA4D}" presName="parentLin" presStyleCnt="0"/>
      <dgm:spPr/>
    </dgm:pt>
    <dgm:pt modelId="{231DFF2A-9A41-4766-B029-CDC9274F156E}" type="pres">
      <dgm:prSet presAssocID="{7E9F5057-7E06-4394-A8C5-B433EB66BA4D}" presName="parentLeftMargin" presStyleLbl="node1" presStyleIdx="5" presStyleCnt="7"/>
      <dgm:spPr/>
    </dgm:pt>
    <dgm:pt modelId="{B34EA57A-7D4C-499E-8BC9-01641A536FB8}" type="pres">
      <dgm:prSet presAssocID="{7E9F5057-7E06-4394-A8C5-B433EB66BA4D}" presName="parentText" presStyleLbl="node1" presStyleIdx="6" presStyleCnt="7">
        <dgm:presLayoutVars>
          <dgm:chMax val="0"/>
          <dgm:bulletEnabled val="1"/>
        </dgm:presLayoutVars>
      </dgm:prSet>
      <dgm:spPr/>
    </dgm:pt>
    <dgm:pt modelId="{907680D6-9049-4864-A6CD-EE2904D51AE4}" type="pres">
      <dgm:prSet presAssocID="{7E9F5057-7E06-4394-A8C5-B433EB66BA4D}" presName="negativeSpace" presStyleCnt="0"/>
      <dgm:spPr/>
    </dgm:pt>
    <dgm:pt modelId="{C1F39C5E-DB6D-4DF4-BA07-100EA04CFD2A}" type="pres">
      <dgm:prSet presAssocID="{7E9F5057-7E06-4394-A8C5-B433EB66BA4D}" presName="childText" presStyleLbl="conFgAcc1" presStyleIdx="6" presStyleCnt="7">
        <dgm:presLayoutVars>
          <dgm:bulletEnabled val="1"/>
        </dgm:presLayoutVars>
      </dgm:prSet>
      <dgm:spPr/>
    </dgm:pt>
  </dgm:ptLst>
  <dgm:cxnLst>
    <dgm:cxn modelId="{3D2FA300-6CCE-4C6D-AF28-9AADDC65F13B}" type="presOf" srcId="{6761D808-6800-4FAC-A735-F707E629B55C}" destId="{6AFF1CC4-CA5F-4950-85FF-1F0C4D03C574}" srcOrd="0" destOrd="0" presId="urn:microsoft.com/office/officeart/2005/8/layout/list1"/>
    <dgm:cxn modelId="{D66DDA07-3A2D-448C-B33D-A870CCC49F6C}" type="presOf" srcId="{7E9F5057-7E06-4394-A8C5-B433EB66BA4D}" destId="{231DFF2A-9A41-4766-B029-CDC9274F156E}" srcOrd="0" destOrd="0" presId="urn:microsoft.com/office/officeart/2005/8/layout/list1"/>
    <dgm:cxn modelId="{2BF15B0A-3AF5-4696-B2A1-C2C3F2574808}" type="presOf" srcId="{6761D808-6800-4FAC-A735-F707E629B55C}" destId="{309EACCA-F0D2-4E3E-8241-3A7F225D4EBA}" srcOrd="1" destOrd="0" presId="urn:microsoft.com/office/officeart/2005/8/layout/list1"/>
    <dgm:cxn modelId="{58A5A423-EABF-4A4F-BBAD-14DF7652B710}" srcId="{1F1CD435-F232-4B02-A813-48672384B200}" destId="{EA148E67-6873-48A5-853E-4BB136565C8F}" srcOrd="2" destOrd="0" parTransId="{123A86B6-F8A4-4A09-BAE0-7F821230E8BE}" sibTransId="{A99FBB63-EA8F-46B3-A4C2-7DCE4CCCD9AE}"/>
    <dgm:cxn modelId="{4D977933-B38E-4EAC-83CE-2A25FAD2A08C}" type="presOf" srcId="{C0EE3C35-550F-4537-828A-59612225B7CB}" destId="{7724DA01-6A9E-4F73-A3FF-319CC106F7A4}" srcOrd="0" destOrd="0" presId="urn:microsoft.com/office/officeart/2005/8/layout/list1"/>
    <dgm:cxn modelId="{8284C66A-4061-4E0B-9E43-3ED9192D003E}" type="presOf" srcId="{620A44EF-9C2A-4F5D-8A25-9101980EAB27}" destId="{CAEB0AB0-4787-4AF7-9FFD-ED98FFA9A6C4}" srcOrd="1" destOrd="0" presId="urn:microsoft.com/office/officeart/2005/8/layout/list1"/>
    <dgm:cxn modelId="{6E629253-03CE-477C-AF5D-596065354269}" type="presOf" srcId="{A5B32F71-437C-4A54-8AB4-A4205DE57676}" destId="{F21E3DC4-31DF-43FB-8F2C-E0CB7D4FC471}" srcOrd="1" destOrd="0" presId="urn:microsoft.com/office/officeart/2005/8/layout/list1"/>
    <dgm:cxn modelId="{68909C78-ADFC-40F4-841E-1805A91971D6}" type="presOf" srcId="{7E9F5057-7E06-4394-A8C5-B433EB66BA4D}" destId="{B34EA57A-7D4C-499E-8BC9-01641A536FB8}" srcOrd="1" destOrd="0" presId="urn:microsoft.com/office/officeart/2005/8/layout/list1"/>
    <dgm:cxn modelId="{53299086-4293-49D1-A466-EEE8B9298FF3}" type="presOf" srcId="{F7DAEC50-7E93-4403-97F9-4E12B38337DE}" destId="{C78133F7-25FC-45B2-90DA-8118D57B1AB6}" srcOrd="1" destOrd="0" presId="urn:microsoft.com/office/officeart/2005/8/layout/list1"/>
    <dgm:cxn modelId="{5A4CCC8E-59BC-4396-B84F-3D755EAEAAB8}" srcId="{1F1CD435-F232-4B02-A813-48672384B200}" destId="{620A44EF-9C2A-4F5D-8A25-9101980EAB27}" srcOrd="1" destOrd="0" parTransId="{EA44E0C6-907E-48FB-BE4A-0D6EF0EE95B5}" sibTransId="{C301C1AD-DE05-47DA-BC07-2524BF690A35}"/>
    <dgm:cxn modelId="{AA44A597-A2D5-4DCE-8611-03D1F4D55319}" srcId="{1F1CD435-F232-4B02-A813-48672384B200}" destId="{7E9F5057-7E06-4394-A8C5-B433EB66BA4D}" srcOrd="6" destOrd="0" parTransId="{865D4E0A-31E2-4926-94E2-15943110D062}" sibTransId="{213F886B-511E-420D-8073-A9933308BFF7}"/>
    <dgm:cxn modelId="{1D61AD9A-9943-4127-A256-0B05CC657257}" srcId="{1F1CD435-F232-4B02-A813-48672384B200}" destId="{F7DAEC50-7E93-4403-97F9-4E12B38337DE}" srcOrd="0" destOrd="0" parTransId="{9C7F963E-38A3-4841-9417-4E7442CB9AB9}" sibTransId="{A6DE6CB8-E18B-49B6-8F52-83EB03365620}"/>
    <dgm:cxn modelId="{32DC87A6-E697-4DE8-8B12-E335D8833423}" type="presOf" srcId="{1F1CD435-F232-4B02-A813-48672384B200}" destId="{FF3D65D1-A98B-4F9C-89BE-C4C5E8A1D7B2}" srcOrd="0" destOrd="0" presId="urn:microsoft.com/office/officeart/2005/8/layout/list1"/>
    <dgm:cxn modelId="{34740FB1-9577-49D8-9D90-748CA6213133}" type="presOf" srcId="{A5B32F71-437C-4A54-8AB4-A4205DE57676}" destId="{716EC6F3-03CD-4E7C-A4E3-7245CFBDB1A8}" srcOrd="0" destOrd="0" presId="urn:microsoft.com/office/officeart/2005/8/layout/list1"/>
    <dgm:cxn modelId="{EBC914BA-4668-4E70-86D2-A6E27A9F0926}" srcId="{1F1CD435-F232-4B02-A813-48672384B200}" destId="{6761D808-6800-4FAC-A735-F707E629B55C}" srcOrd="3" destOrd="0" parTransId="{2A281E53-8DAF-42AE-9285-FCCC4CD5AB2C}" sibTransId="{49D05FAE-9288-4287-9833-1650EE47EFA9}"/>
    <dgm:cxn modelId="{B65C44BA-7E84-4503-ADD6-8F5E24988915}" type="presOf" srcId="{C0EE3C35-550F-4537-828A-59612225B7CB}" destId="{A9610DCA-E839-4EAB-8CA8-58E284C5E3E9}" srcOrd="1" destOrd="0" presId="urn:microsoft.com/office/officeart/2005/8/layout/list1"/>
    <dgm:cxn modelId="{A795C9CA-4222-457B-8235-19E8E824ED23}" type="presOf" srcId="{73275862-6111-440D-994A-D2F2D208E3AB}" destId="{C1F39C5E-DB6D-4DF4-BA07-100EA04CFD2A}" srcOrd="0" destOrd="0" presId="urn:microsoft.com/office/officeart/2005/8/layout/list1"/>
    <dgm:cxn modelId="{1E5A18CF-F1C8-46E2-94DA-BC7589F01878}" type="presOf" srcId="{EA148E67-6873-48A5-853E-4BB136565C8F}" destId="{6BF1B647-978E-4EC7-A692-07BF0DFC6E40}" srcOrd="0" destOrd="0" presId="urn:microsoft.com/office/officeart/2005/8/layout/list1"/>
    <dgm:cxn modelId="{2D24EED1-9ED3-46B7-949F-7E88C95C6132}" type="presOf" srcId="{EA148E67-6873-48A5-853E-4BB136565C8F}" destId="{4EB56F5F-DB99-4CA6-B593-6394F70AD8BF}" srcOrd="1" destOrd="0" presId="urn:microsoft.com/office/officeart/2005/8/layout/list1"/>
    <dgm:cxn modelId="{277865E6-D028-43B7-A4AF-E4C0EA456CC9}" type="presOf" srcId="{F7DAEC50-7E93-4403-97F9-4E12B38337DE}" destId="{42140B73-201C-48A3-9E8B-8B98924DCA69}" srcOrd="0" destOrd="0" presId="urn:microsoft.com/office/officeart/2005/8/layout/list1"/>
    <dgm:cxn modelId="{98D5B9E7-E2E3-4A44-81F7-1E32EB7B0465}" srcId="{7E9F5057-7E06-4394-A8C5-B433EB66BA4D}" destId="{73275862-6111-440D-994A-D2F2D208E3AB}" srcOrd="0" destOrd="0" parTransId="{E136A862-024D-444B-8969-EEDB990C58D9}" sibTransId="{88EE75B4-7206-451C-9224-200531AD5ACB}"/>
    <dgm:cxn modelId="{B1EF09E8-F6F5-4122-800F-378224479B58}" type="presOf" srcId="{620A44EF-9C2A-4F5D-8A25-9101980EAB27}" destId="{53A2CFD7-6D5A-473F-A106-1EE8DCDB959C}" srcOrd="0" destOrd="0" presId="urn:microsoft.com/office/officeart/2005/8/layout/list1"/>
    <dgm:cxn modelId="{CAA57CF1-5FD7-4562-8940-25261216CC9D}" srcId="{1F1CD435-F232-4B02-A813-48672384B200}" destId="{C0EE3C35-550F-4537-828A-59612225B7CB}" srcOrd="5" destOrd="0" parTransId="{B3A33998-94BA-4F01-9D32-D77CF91E004B}" sibTransId="{592F9BE6-3A8A-45C2-B179-1B589ACF9843}"/>
    <dgm:cxn modelId="{F6F2CCF1-E626-4757-B53A-22793F88E8D5}" srcId="{1F1CD435-F232-4B02-A813-48672384B200}" destId="{A5B32F71-437C-4A54-8AB4-A4205DE57676}" srcOrd="4" destOrd="0" parTransId="{385B2E63-88B3-4B03-91C1-EF1B93009346}" sibTransId="{CCED52FE-0783-475B-9BD9-366F1F806E47}"/>
    <dgm:cxn modelId="{3E98DE91-89ED-462D-AE69-E710C4FE7942}" type="presParOf" srcId="{FF3D65D1-A98B-4F9C-89BE-C4C5E8A1D7B2}" destId="{2D95F3CD-4F3D-4D00-9B50-EACCFAA05764}" srcOrd="0" destOrd="0" presId="urn:microsoft.com/office/officeart/2005/8/layout/list1"/>
    <dgm:cxn modelId="{D8571BBB-DAB8-4C3C-B6ED-632FD53F3A25}" type="presParOf" srcId="{2D95F3CD-4F3D-4D00-9B50-EACCFAA05764}" destId="{42140B73-201C-48A3-9E8B-8B98924DCA69}" srcOrd="0" destOrd="0" presId="urn:microsoft.com/office/officeart/2005/8/layout/list1"/>
    <dgm:cxn modelId="{FC15581C-CDC2-459B-A4CB-A4E7A54CCDB9}" type="presParOf" srcId="{2D95F3CD-4F3D-4D00-9B50-EACCFAA05764}" destId="{C78133F7-25FC-45B2-90DA-8118D57B1AB6}" srcOrd="1" destOrd="0" presId="urn:microsoft.com/office/officeart/2005/8/layout/list1"/>
    <dgm:cxn modelId="{804624D1-6266-4336-A81F-D56A8D28279C}" type="presParOf" srcId="{FF3D65D1-A98B-4F9C-89BE-C4C5E8A1D7B2}" destId="{57D58804-5950-42EA-92A3-985B8548A414}" srcOrd="1" destOrd="0" presId="urn:microsoft.com/office/officeart/2005/8/layout/list1"/>
    <dgm:cxn modelId="{8D514CCB-3969-47D0-A2CE-490A321E7B24}" type="presParOf" srcId="{FF3D65D1-A98B-4F9C-89BE-C4C5E8A1D7B2}" destId="{3FE417C7-F268-4EAD-8CEE-4ED4FBF49542}" srcOrd="2" destOrd="0" presId="urn:microsoft.com/office/officeart/2005/8/layout/list1"/>
    <dgm:cxn modelId="{5B27BE83-62C8-4B8F-A0D9-BE7A8FAF094F}" type="presParOf" srcId="{FF3D65D1-A98B-4F9C-89BE-C4C5E8A1D7B2}" destId="{F0872E89-7CEB-4D1D-80E1-993B79A82F64}" srcOrd="3" destOrd="0" presId="urn:microsoft.com/office/officeart/2005/8/layout/list1"/>
    <dgm:cxn modelId="{5690CBCF-76B7-4DA2-BB26-7EE680D2722F}" type="presParOf" srcId="{FF3D65D1-A98B-4F9C-89BE-C4C5E8A1D7B2}" destId="{58CB6235-4AF3-4EB7-85E6-2467820C17BB}" srcOrd="4" destOrd="0" presId="urn:microsoft.com/office/officeart/2005/8/layout/list1"/>
    <dgm:cxn modelId="{DAEF3E29-7800-4FFD-BB98-60FC7F165E79}" type="presParOf" srcId="{58CB6235-4AF3-4EB7-85E6-2467820C17BB}" destId="{53A2CFD7-6D5A-473F-A106-1EE8DCDB959C}" srcOrd="0" destOrd="0" presId="urn:microsoft.com/office/officeart/2005/8/layout/list1"/>
    <dgm:cxn modelId="{398560C8-D715-4461-B8C8-0B059253EC43}" type="presParOf" srcId="{58CB6235-4AF3-4EB7-85E6-2467820C17BB}" destId="{CAEB0AB0-4787-4AF7-9FFD-ED98FFA9A6C4}" srcOrd="1" destOrd="0" presId="urn:microsoft.com/office/officeart/2005/8/layout/list1"/>
    <dgm:cxn modelId="{419C6A4A-CD54-49C3-B79D-FAB5C39A9123}" type="presParOf" srcId="{FF3D65D1-A98B-4F9C-89BE-C4C5E8A1D7B2}" destId="{37F1DF5A-4C9C-4BA0-A973-F746B31774FB}" srcOrd="5" destOrd="0" presId="urn:microsoft.com/office/officeart/2005/8/layout/list1"/>
    <dgm:cxn modelId="{EAFE50E4-72B1-45DE-B1B3-62652EAB133D}" type="presParOf" srcId="{FF3D65D1-A98B-4F9C-89BE-C4C5E8A1D7B2}" destId="{B429E408-D42C-475A-8015-837D4D11D864}" srcOrd="6" destOrd="0" presId="urn:microsoft.com/office/officeart/2005/8/layout/list1"/>
    <dgm:cxn modelId="{37A4FDCC-148C-4D41-B04F-752AE579CA4D}" type="presParOf" srcId="{FF3D65D1-A98B-4F9C-89BE-C4C5E8A1D7B2}" destId="{707F01A3-FE62-4FAA-8A89-4F5FBF120A65}" srcOrd="7" destOrd="0" presId="urn:microsoft.com/office/officeart/2005/8/layout/list1"/>
    <dgm:cxn modelId="{256C60C0-C038-4976-9023-9B86D6A64AA7}" type="presParOf" srcId="{FF3D65D1-A98B-4F9C-89BE-C4C5E8A1D7B2}" destId="{F6A70B78-50B7-4423-812A-025311C7178E}" srcOrd="8" destOrd="0" presId="urn:microsoft.com/office/officeart/2005/8/layout/list1"/>
    <dgm:cxn modelId="{865C4497-32EF-430D-9628-3D8611018CB0}" type="presParOf" srcId="{F6A70B78-50B7-4423-812A-025311C7178E}" destId="{6BF1B647-978E-4EC7-A692-07BF0DFC6E40}" srcOrd="0" destOrd="0" presId="urn:microsoft.com/office/officeart/2005/8/layout/list1"/>
    <dgm:cxn modelId="{E729F487-6A67-4F48-A368-4CFF7496EA1E}" type="presParOf" srcId="{F6A70B78-50B7-4423-812A-025311C7178E}" destId="{4EB56F5F-DB99-4CA6-B593-6394F70AD8BF}" srcOrd="1" destOrd="0" presId="urn:microsoft.com/office/officeart/2005/8/layout/list1"/>
    <dgm:cxn modelId="{7D468A4C-6B5F-4884-B979-79FE8E828496}" type="presParOf" srcId="{FF3D65D1-A98B-4F9C-89BE-C4C5E8A1D7B2}" destId="{88D791AA-E59D-4C5A-8466-E0170E2AC544}" srcOrd="9" destOrd="0" presId="urn:microsoft.com/office/officeart/2005/8/layout/list1"/>
    <dgm:cxn modelId="{688664D1-C2F0-4136-99E9-D5F793191563}" type="presParOf" srcId="{FF3D65D1-A98B-4F9C-89BE-C4C5E8A1D7B2}" destId="{F1B8441F-7324-4E99-A491-2AF96C8E9A42}" srcOrd="10" destOrd="0" presId="urn:microsoft.com/office/officeart/2005/8/layout/list1"/>
    <dgm:cxn modelId="{BC9AA7E4-E48B-4814-AC69-998219749895}" type="presParOf" srcId="{FF3D65D1-A98B-4F9C-89BE-C4C5E8A1D7B2}" destId="{147D52DA-FA78-4861-BAEE-5C0ACDA2CE7C}" srcOrd="11" destOrd="0" presId="urn:microsoft.com/office/officeart/2005/8/layout/list1"/>
    <dgm:cxn modelId="{3B7094B3-3E4D-4591-B24A-27E4AFCD8B34}" type="presParOf" srcId="{FF3D65D1-A98B-4F9C-89BE-C4C5E8A1D7B2}" destId="{47D2AEFC-336B-4F11-A81B-802DBD550BF2}" srcOrd="12" destOrd="0" presId="urn:microsoft.com/office/officeart/2005/8/layout/list1"/>
    <dgm:cxn modelId="{C026BC3C-F652-4EB0-B571-1FA1D8789A8B}" type="presParOf" srcId="{47D2AEFC-336B-4F11-A81B-802DBD550BF2}" destId="{6AFF1CC4-CA5F-4950-85FF-1F0C4D03C574}" srcOrd="0" destOrd="0" presId="urn:microsoft.com/office/officeart/2005/8/layout/list1"/>
    <dgm:cxn modelId="{10FCB27B-7C52-455C-A47F-CDBFF5D27B1F}" type="presParOf" srcId="{47D2AEFC-336B-4F11-A81B-802DBD550BF2}" destId="{309EACCA-F0D2-4E3E-8241-3A7F225D4EBA}" srcOrd="1" destOrd="0" presId="urn:microsoft.com/office/officeart/2005/8/layout/list1"/>
    <dgm:cxn modelId="{084CB785-4424-4E71-AD3A-BD999CE3A7DB}" type="presParOf" srcId="{FF3D65D1-A98B-4F9C-89BE-C4C5E8A1D7B2}" destId="{3A1174FA-DB2B-4126-BFBE-FAA0A7AE7248}" srcOrd="13" destOrd="0" presId="urn:microsoft.com/office/officeart/2005/8/layout/list1"/>
    <dgm:cxn modelId="{B1C6E42C-18B0-4572-8621-E10D42FEB29E}" type="presParOf" srcId="{FF3D65D1-A98B-4F9C-89BE-C4C5E8A1D7B2}" destId="{47C9F6FC-44F5-4798-A422-6D7D69C9C690}" srcOrd="14" destOrd="0" presId="urn:microsoft.com/office/officeart/2005/8/layout/list1"/>
    <dgm:cxn modelId="{D88F9CEE-4FCE-4103-A43F-E0E93DBDFAC4}" type="presParOf" srcId="{FF3D65D1-A98B-4F9C-89BE-C4C5E8A1D7B2}" destId="{FD323FAE-4AB6-4E58-B1D9-F307ADF10D10}" srcOrd="15" destOrd="0" presId="urn:microsoft.com/office/officeart/2005/8/layout/list1"/>
    <dgm:cxn modelId="{69D6C6B9-E9CE-40DF-BDA9-77A8A453170C}" type="presParOf" srcId="{FF3D65D1-A98B-4F9C-89BE-C4C5E8A1D7B2}" destId="{021E9217-C64F-4CD3-B39D-B6B9395A679B}" srcOrd="16" destOrd="0" presId="urn:microsoft.com/office/officeart/2005/8/layout/list1"/>
    <dgm:cxn modelId="{6F706AB1-5C29-4287-A405-D307707C41B5}" type="presParOf" srcId="{021E9217-C64F-4CD3-B39D-B6B9395A679B}" destId="{716EC6F3-03CD-4E7C-A4E3-7245CFBDB1A8}" srcOrd="0" destOrd="0" presId="urn:microsoft.com/office/officeart/2005/8/layout/list1"/>
    <dgm:cxn modelId="{E8114536-737A-4F37-8495-A1DA76355F46}" type="presParOf" srcId="{021E9217-C64F-4CD3-B39D-B6B9395A679B}" destId="{F21E3DC4-31DF-43FB-8F2C-E0CB7D4FC471}" srcOrd="1" destOrd="0" presId="urn:microsoft.com/office/officeart/2005/8/layout/list1"/>
    <dgm:cxn modelId="{74F42971-0DB9-402B-877A-A0E2FD2144D6}" type="presParOf" srcId="{FF3D65D1-A98B-4F9C-89BE-C4C5E8A1D7B2}" destId="{1F16377B-6630-4A9A-92D8-8CC1067C6034}" srcOrd="17" destOrd="0" presId="urn:microsoft.com/office/officeart/2005/8/layout/list1"/>
    <dgm:cxn modelId="{EC2B9175-2093-4C4E-A3FB-3F94C08312C3}" type="presParOf" srcId="{FF3D65D1-A98B-4F9C-89BE-C4C5E8A1D7B2}" destId="{36627B6C-D711-40EF-8DAE-9A040B6D194D}" srcOrd="18" destOrd="0" presId="urn:microsoft.com/office/officeart/2005/8/layout/list1"/>
    <dgm:cxn modelId="{A1772C67-B717-4EC4-8743-CBCE8426A925}" type="presParOf" srcId="{FF3D65D1-A98B-4F9C-89BE-C4C5E8A1D7B2}" destId="{28A25A0D-0BB4-4FAA-B915-6AEB7B52A47C}" srcOrd="19" destOrd="0" presId="urn:microsoft.com/office/officeart/2005/8/layout/list1"/>
    <dgm:cxn modelId="{A836C5BB-B95D-4006-96F8-A0414C89E592}" type="presParOf" srcId="{FF3D65D1-A98B-4F9C-89BE-C4C5E8A1D7B2}" destId="{1E27D9A4-49C9-461A-8A7F-F4D766AD9E0B}" srcOrd="20" destOrd="0" presId="urn:microsoft.com/office/officeart/2005/8/layout/list1"/>
    <dgm:cxn modelId="{11A83329-E0EC-4115-99F4-80C67ED84A46}" type="presParOf" srcId="{1E27D9A4-49C9-461A-8A7F-F4D766AD9E0B}" destId="{7724DA01-6A9E-4F73-A3FF-319CC106F7A4}" srcOrd="0" destOrd="0" presId="urn:microsoft.com/office/officeart/2005/8/layout/list1"/>
    <dgm:cxn modelId="{BF223C45-798F-4E3A-A5D6-75904AF09978}" type="presParOf" srcId="{1E27D9A4-49C9-461A-8A7F-F4D766AD9E0B}" destId="{A9610DCA-E839-4EAB-8CA8-58E284C5E3E9}" srcOrd="1" destOrd="0" presId="urn:microsoft.com/office/officeart/2005/8/layout/list1"/>
    <dgm:cxn modelId="{123EB11D-AF8A-4362-9C0C-4B7091072C7E}" type="presParOf" srcId="{FF3D65D1-A98B-4F9C-89BE-C4C5E8A1D7B2}" destId="{26BBD54C-5E58-44D9-A60B-87234CD3D2C2}" srcOrd="21" destOrd="0" presId="urn:microsoft.com/office/officeart/2005/8/layout/list1"/>
    <dgm:cxn modelId="{166E05B2-1D9C-4BC6-BCA4-0AC5412F1193}" type="presParOf" srcId="{FF3D65D1-A98B-4F9C-89BE-C4C5E8A1D7B2}" destId="{1B4EFFD2-CEB4-442F-ABC3-43CB7A6C4F62}" srcOrd="22" destOrd="0" presId="urn:microsoft.com/office/officeart/2005/8/layout/list1"/>
    <dgm:cxn modelId="{4E6FF655-74C0-470D-8EC8-F62700610FB1}" type="presParOf" srcId="{FF3D65D1-A98B-4F9C-89BE-C4C5E8A1D7B2}" destId="{4F102F77-56B1-42A9-921A-1101822925FD}" srcOrd="23" destOrd="0" presId="urn:microsoft.com/office/officeart/2005/8/layout/list1"/>
    <dgm:cxn modelId="{D1807572-9C7B-4BCF-BA08-CE10003CD9DC}" type="presParOf" srcId="{FF3D65D1-A98B-4F9C-89BE-C4C5E8A1D7B2}" destId="{6E9F12DB-00AB-4E81-83BB-83D274845832}" srcOrd="24" destOrd="0" presId="urn:microsoft.com/office/officeart/2005/8/layout/list1"/>
    <dgm:cxn modelId="{786C9196-B7A7-46CA-B25F-304868EE96CC}" type="presParOf" srcId="{6E9F12DB-00AB-4E81-83BB-83D274845832}" destId="{231DFF2A-9A41-4766-B029-CDC9274F156E}" srcOrd="0" destOrd="0" presId="urn:microsoft.com/office/officeart/2005/8/layout/list1"/>
    <dgm:cxn modelId="{1CA6E386-B6C1-45C7-AC37-547C8A3EAEC2}" type="presParOf" srcId="{6E9F12DB-00AB-4E81-83BB-83D274845832}" destId="{B34EA57A-7D4C-499E-8BC9-01641A536FB8}" srcOrd="1" destOrd="0" presId="urn:microsoft.com/office/officeart/2005/8/layout/list1"/>
    <dgm:cxn modelId="{81FF74A9-B482-4FDF-A63A-8585FFB5098F}" type="presParOf" srcId="{FF3D65D1-A98B-4F9C-89BE-C4C5E8A1D7B2}" destId="{907680D6-9049-4864-A6CD-EE2904D51AE4}" srcOrd="25" destOrd="0" presId="urn:microsoft.com/office/officeart/2005/8/layout/list1"/>
    <dgm:cxn modelId="{0CC96881-5BF4-43DF-A41E-955E88710904}" type="presParOf" srcId="{FF3D65D1-A98B-4F9C-89BE-C4C5E8A1D7B2}" destId="{C1F39C5E-DB6D-4DF4-BA07-100EA04CFD2A}"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417C7-F268-4EAD-8CEE-4ED4FBF49542}">
      <dsp:nvSpPr>
        <dsp:cNvPr id="0" name=""/>
        <dsp:cNvSpPr/>
      </dsp:nvSpPr>
      <dsp:spPr>
        <a:xfrm>
          <a:off x="0" y="272680"/>
          <a:ext cx="10871194" cy="378000"/>
        </a:xfrm>
        <a:prstGeom prst="rect">
          <a:avLst/>
        </a:prstGeom>
        <a:solidFill>
          <a:schemeClr val="accent3">
            <a:alpha val="90000"/>
            <a:tint val="40000"/>
            <a:hueOff val="0"/>
            <a:satOff val="0"/>
            <a:lumOff val="0"/>
            <a:alphaOff val="0"/>
          </a:schemeClr>
        </a:solidFill>
        <a:ln w="25400" cap="flat" cmpd="sng" algn="ctr">
          <a:solidFill>
            <a:srgbClr val="1A1694"/>
          </a:solidFill>
          <a:prstDash val="solid"/>
        </a:ln>
        <a:effectLst/>
      </dsp:spPr>
      <dsp:style>
        <a:lnRef idx="2">
          <a:scrgbClr r="0" g="0" b="0"/>
        </a:lnRef>
        <a:fillRef idx="1">
          <a:scrgbClr r="0" g="0" b="0"/>
        </a:fillRef>
        <a:effectRef idx="0">
          <a:scrgbClr r="0" g="0" b="0"/>
        </a:effectRef>
        <a:fontRef idx="minor"/>
      </dsp:style>
    </dsp:sp>
    <dsp:sp modelId="{C78133F7-25FC-45B2-90DA-8118D57B1AB6}">
      <dsp:nvSpPr>
        <dsp:cNvPr id="0" name=""/>
        <dsp:cNvSpPr/>
      </dsp:nvSpPr>
      <dsp:spPr>
        <a:xfrm>
          <a:off x="543559" y="51280"/>
          <a:ext cx="7609836" cy="442800"/>
        </a:xfrm>
        <a:prstGeom prst="roundRect">
          <a:avLst/>
        </a:prstGeom>
        <a:solidFill>
          <a:schemeClr val="lt1">
            <a:hueOff val="0"/>
            <a:satOff val="0"/>
            <a:lumOff val="0"/>
            <a:alphaOff val="0"/>
          </a:schemeClr>
        </a:solidFill>
        <a:ln w="25400" cap="flat" cmpd="sng" algn="ctr">
          <a:solidFill>
            <a:srgbClr val="1A16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634" tIns="0" rIns="287634"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rPr>
            <a:t>MFRC Resources</a:t>
          </a:r>
        </a:p>
      </dsp:txBody>
      <dsp:txXfrm>
        <a:off x="565175" y="72896"/>
        <a:ext cx="7566604" cy="399568"/>
      </dsp:txXfrm>
    </dsp:sp>
    <dsp:sp modelId="{B429E408-D42C-475A-8015-837D4D11D864}">
      <dsp:nvSpPr>
        <dsp:cNvPr id="0" name=""/>
        <dsp:cNvSpPr/>
      </dsp:nvSpPr>
      <dsp:spPr>
        <a:xfrm>
          <a:off x="0" y="953081"/>
          <a:ext cx="10871194" cy="378000"/>
        </a:xfrm>
        <a:prstGeom prst="rect">
          <a:avLst/>
        </a:prstGeom>
        <a:solidFill>
          <a:schemeClr val="accent3">
            <a:alpha val="90000"/>
            <a:tint val="40000"/>
            <a:hueOff val="0"/>
            <a:satOff val="0"/>
            <a:lumOff val="0"/>
            <a:alphaOff val="0"/>
          </a:schemeClr>
        </a:solidFill>
        <a:ln w="25400" cap="flat" cmpd="sng" algn="ctr">
          <a:solidFill>
            <a:srgbClr val="1A1694"/>
          </a:solidFill>
          <a:prstDash val="solid"/>
        </a:ln>
        <a:effectLst/>
      </dsp:spPr>
      <dsp:style>
        <a:lnRef idx="2">
          <a:scrgbClr r="0" g="0" b="0"/>
        </a:lnRef>
        <a:fillRef idx="1">
          <a:scrgbClr r="0" g="0" b="0"/>
        </a:fillRef>
        <a:effectRef idx="0">
          <a:scrgbClr r="0" g="0" b="0"/>
        </a:effectRef>
        <a:fontRef idx="minor"/>
      </dsp:style>
    </dsp:sp>
    <dsp:sp modelId="{CAEB0AB0-4787-4AF7-9FFD-ED98FFA9A6C4}">
      <dsp:nvSpPr>
        <dsp:cNvPr id="0" name=""/>
        <dsp:cNvSpPr/>
      </dsp:nvSpPr>
      <dsp:spPr>
        <a:xfrm>
          <a:off x="543559" y="731681"/>
          <a:ext cx="7609836" cy="442800"/>
        </a:xfrm>
        <a:prstGeom prst="roundRect">
          <a:avLst/>
        </a:prstGeom>
        <a:solidFill>
          <a:schemeClr val="lt1">
            <a:hueOff val="0"/>
            <a:satOff val="0"/>
            <a:lumOff val="0"/>
            <a:alphaOff val="0"/>
          </a:schemeClr>
        </a:solidFill>
        <a:ln w="25400" cap="flat" cmpd="sng" algn="ctr">
          <a:solidFill>
            <a:srgbClr val="1A16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634" tIns="0" rIns="287634"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rPr>
            <a:t>Childcare Assistance</a:t>
          </a:r>
        </a:p>
      </dsp:txBody>
      <dsp:txXfrm>
        <a:off x="565175" y="753297"/>
        <a:ext cx="7566604" cy="399568"/>
      </dsp:txXfrm>
    </dsp:sp>
    <dsp:sp modelId="{F1B8441F-7324-4E99-A491-2AF96C8E9A42}">
      <dsp:nvSpPr>
        <dsp:cNvPr id="0" name=""/>
        <dsp:cNvSpPr/>
      </dsp:nvSpPr>
      <dsp:spPr>
        <a:xfrm>
          <a:off x="0" y="1633481"/>
          <a:ext cx="10871194" cy="378000"/>
        </a:xfrm>
        <a:prstGeom prst="rect">
          <a:avLst/>
        </a:prstGeom>
        <a:solidFill>
          <a:schemeClr val="accent3">
            <a:alpha val="90000"/>
            <a:tint val="40000"/>
            <a:hueOff val="0"/>
            <a:satOff val="0"/>
            <a:lumOff val="0"/>
            <a:alphaOff val="0"/>
          </a:schemeClr>
        </a:solidFill>
        <a:ln w="25400" cap="flat" cmpd="sng" algn="ctr">
          <a:solidFill>
            <a:srgbClr val="1A1694"/>
          </a:solidFill>
          <a:prstDash val="solid"/>
        </a:ln>
        <a:effectLst/>
      </dsp:spPr>
      <dsp:style>
        <a:lnRef idx="2">
          <a:scrgbClr r="0" g="0" b="0"/>
        </a:lnRef>
        <a:fillRef idx="1">
          <a:scrgbClr r="0" g="0" b="0"/>
        </a:fillRef>
        <a:effectRef idx="0">
          <a:scrgbClr r="0" g="0" b="0"/>
        </a:effectRef>
        <a:fontRef idx="minor"/>
      </dsp:style>
    </dsp:sp>
    <dsp:sp modelId="{4EB56F5F-DB99-4CA6-B593-6394F70AD8BF}">
      <dsp:nvSpPr>
        <dsp:cNvPr id="0" name=""/>
        <dsp:cNvSpPr/>
      </dsp:nvSpPr>
      <dsp:spPr>
        <a:xfrm>
          <a:off x="543559" y="1412081"/>
          <a:ext cx="7609836" cy="442800"/>
        </a:xfrm>
        <a:prstGeom prst="roundRect">
          <a:avLst/>
        </a:prstGeom>
        <a:solidFill>
          <a:schemeClr val="lt1">
            <a:hueOff val="0"/>
            <a:satOff val="0"/>
            <a:lumOff val="0"/>
            <a:alphaOff val="0"/>
          </a:schemeClr>
        </a:solidFill>
        <a:ln w="25400" cap="flat" cmpd="sng" algn="ctr">
          <a:solidFill>
            <a:srgbClr val="1A16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634" tIns="0" rIns="287634"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rPr>
            <a:t>Financial Entitlements</a:t>
          </a:r>
        </a:p>
      </dsp:txBody>
      <dsp:txXfrm>
        <a:off x="565175" y="1433697"/>
        <a:ext cx="7566604" cy="399568"/>
      </dsp:txXfrm>
    </dsp:sp>
    <dsp:sp modelId="{47C9F6FC-44F5-4798-A422-6D7D69C9C690}">
      <dsp:nvSpPr>
        <dsp:cNvPr id="0" name=""/>
        <dsp:cNvSpPr/>
      </dsp:nvSpPr>
      <dsp:spPr>
        <a:xfrm>
          <a:off x="0" y="2313881"/>
          <a:ext cx="10871194" cy="378000"/>
        </a:xfrm>
        <a:prstGeom prst="rect">
          <a:avLst/>
        </a:prstGeom>
        <a:solidFill>
          <a:schemeClr val="accent3">
            <a:alpha val="90000"/>
            <a:tint val="40000"/>
            <a:hueOff val="0"/>
            <a:satOff val="0"/>
            <a:lumOff val="0"/>
            <a:alphaOff val="0"/>
          </a:schemeClr>
        </a:solidFill>
        <a:ln w="25400" cap="flat" cmpd="sng" algn="ctr">
          <a:solidFill>
            <a:srgbClr val="1A1694"/>
          </a:solidFill>
          <a:prstDash val="solid"/>
        </a:ln>
        <a:effectLst/>
      </dsp:spPr>
      <dsp:style>
        <a:lnRef idx="2">
          <a:scrgbClr r="0" g="0" b="0"/>
        </a:lnRef>
        <a:fillRef idx="1">
          <a:scrgbClr r="0" g="0" b="0"/>
        </a:fillRef>
        <a:effectRef idx="0">
          <a:scrgbClr r="0" g="0" b="0"/>
        </a:effectRef>
        <a:fontRef idx="minor"/>
      </dsp:style>
    </dsp:sp>
    <dsp:sp modelId="{309EACCA-F0D2-4E3E-8241-3A7F225D4EBA}">
      <dsp:nvSpPr>
        <dsp:cNvPr id="0" name=""/>
        <dsp:cNvSpPr/>
      </dsp:nvSpPr>
      <dsp:spPr>
        <a:xfrm>
          <a:off x="543559" y="2092481"/>
          <a:ext cx="7609836" cy="442800"/>
        </a:xfrm>
        <a:prstGeom prst="roundRect">
          <a:avLst/>
        </a:prstGeom>
        <a:solidFill>
          <a:schemeClr val="lt1">
            <a:hueOff val="0"/>
            <a:satOff val="0"/>
            <a:lumOff val="0"/>
            <a:alphaOff val="0"/>
          </a:schemeClr>
        </a:solidFill>
        <a:ln w="25400" cap="flat" cmpd="sng" algn="ctr">
          <a:solidFill>
            <a:srgbClr val="1A16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634" tIns="0" rIns="287634" bIns="0" numCol="1" spcCol="1270" anchor="ctr" anchorCtr="0">
          <a:noAutofit/>
        </a:bodyPr>
        <a:lstStyle/>
        <a:p>
          <a:pPr marL="0" lvl="0" indent="0" algn="l" defTabSz="889000">
            <a:lnSpc>
              <a:spcPct val="90000"/>
            </a:lnSpc>
            <a:spcBef>
              <a:spcPct val="0"/>
            </a:spcBef>
            <a:spcAft>
              <a:spcPct val="35000"/>
            </a:spcAft>
            <a:buNone/>
          </a:pPr>
          <a:endParaRPr lang="en-US" sz="2000" b="1" kern="1200" dirty="0">
            <a:latin typeface="Cambria" panose="02040503050406030204" pitchFamily="18" charset="0"/>
            <a:ea typeface="Cambria" panose="02040503050406030204" pitchFamily="18" charset="0"/>
          </a:endParaRPr>
        </a:p>
      </dsp:txBody>
      <dsp:txXfrm>
        <a:off x="565175" y="2114097"/>
        <a:ext cx="7566604" cy="399568"/>
      </dsp:txXfrm>
    </dsp:sp>
    <dsp:sp modelId="{36627B6C-D711-40EF-8DAE-9A040B6D194D}">
      <dsp:nvSpPr>
        <dsp:cNvPr id="0" name=""/>
        <dsp:cNvSpPr/>
      </dsp:nvSpPr>
      <dsp:spPr>
        <a:xfrm>
          <a:off x="0" y="2994281"/>
          <a:ext cx="10871194" cy="378000"/>
        </a:xfrm>
        <a:prstGeom prst="rect">
          <a:avLst/>
        </a:prstGeom>
        <a:solidFill>
          <a:schemeClr val="accent3">
            <a:alpha val="90000"/>
            <a:tint val="40000"/>
            <a:hueOff val="0"/>
            <a:satOff val="0"/>
            <a:lumOff val="0"/>
            <a:alphaOff val="0"/>
          </a:schemeClr>
        </a:solidFill>
        <a:ln w="25400" cap="flat" cmpd="sng" algn="ctr">
          <a:solidFill>
            <a:srgbClr val="1A1694"/>
          </a:solidFill>
          <a:prstDash val="solid"/>
        </a:ln>
        <a:effectLst/>
      </dsp:spPr>
      <dsp:style>
        <a:lnRef idx="2">
          <a:scrgbClr r="0" g="0" b="0"/>
        </a:lnRef>
        <a:fillRef idx="1">
          <a:scrgbClr r="0" g="0" b="0"/>
        </a:fillRef>
        <a:effectRef idx="0">
          <a:scrgbClr r="0" g="0" b="0"/>
        </a:effectRef>
        <a:fontRef idx="minor"/>
      </dsp:style>
    </dsp:sp>
    <dsp:sp modelId="{F21E3DC4-31DF-43FB-8F2C-E0CB7D4FC471}">
      <dsp:nvSpPr>
        <dsp:cNvPr id="0" name=""/>
        <dsp:cNvSpPr/>
      </dsp:nvSpPr>
      <dsp:spPr>
        <a:xfrm>
          <a:off x="543559" y="2772881"/>
          <a:ext cx="7609836" cy="442800"/>
        </a:xfrm>
        <a:prstGeom prst="roundRect">
          <a:avLst/>
        </a:prstGeom>
        <a:solidFill>
          <a:schemeClr val="lt1">
            <a:hueOff val="0"/>
            <a:satOff val="0"/>
            <a:lumOff val="0"/>
            <a:alphaOff val="0"/>
          </a:schemeClr>
        </a:solidFill>
        <a:ln w="25400" cap="flat" cmpd="sng" algn="ctr">
          <a:solidFill>
            <a:srgbClr val="1A16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634" tIns="0" rIns="287634"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Cambria" panose="02040503050406030204" pitchFamily="18" charset="0"/>
              <a:ea typeface="Cambria" panose="02040503050406030204" pitchFamily="18" charset="0"/>
            </a:rPr>
            <a:t>School Liaison</a:t>
          </a:r>
        </a:p>
      </dsp:txBody>
      <dsp:txXfrm>
        <a:off x="565175" y="2794497"/>
        <a:ext cx="7566604" cy="399568"/>
      </dsp:txXfrm>
    </dsp:sp>
    <dsp:sp modelId="{1B4EFFD2-CEB4-442F-ABC3-43CB7A6C4F62}">
      <dsp:nvSpPr>
        <dsp:cNvPr id="0" name=""/>
        <dsp:cNvSpPr/>
      </dsp:nvSpPr>
      <dsp:spPr>
        <a:xfrm>
          <a:off x="0" y="3674681"/>
          <a:ext cx="10871194" cy="378000"/>
        </a:xfrm>
        <a:prstGeom prst="rect">
          <a:avLst/>
        </a:prstGeom>
        <a:solidFill>
          <a:schemeClr val="accent3">
            <a:alpha val="90000"/>
            <a:tint val="40000"/>
            <a:hueOff val="0"/>
            <a:satOff val="0"/>
            <a:lumOff val="0"/>
            <a:alphaOff val="0"/>
          </a:schemeClr>
        </a:solidFill>
        <a:ln w="25400" cap="flat" cmpd="sng" algn="ctr">
          <a:solidFill>
            <a:srgbClr val="1A1694"/>
          </a:solidFill>
          <a:prstDash val="solid"/>
        </a:ln>
        <a:effectLst/>
      </dsp:spPr>
      <dsp:style>
        <a:lnRef idx="2">
          <a:scrgbClr r="0" g="0" b="0"/>
        </a:lnRef>
        <a:fillRef idx="1">
          <a:scrgbClr r="0" g="0" b="0"/>
        </a:fillRef>
        <a:effectRef idx="0">
          <a:scrgbClr r="0" g="0" b="0"/>
        </a:effectRef>
        <a:fontRef idx="minor"/>
      </dsp:style>
    </dsp:sp>
    <dsp:sp modelId="{A9610DCA-E839-4EAB-8CA8-58E284C5E3E9}">
      <dsp:nvSpPr>
        <dsp:cNvPr id="0" name=""/>
        <dsp:cNvSpPr/>
      </dsp:nvSpPr>
      <dsp:spPr>
        <a:xfrm>
          <a:off x="543559" y="3453281"/>
          <a:ext cx="7609836" cy="442800"/>
        </a:xfrm>
        <a:prstGeom prst="roundRect">
          <a:avLst/>
        </a:prstGeom>
        <a:solidFill>
          <a:schemeClr val="lt1">
            <a:hueOff val="0"/>
            <a:satOff val="0"/>
            <a:lumOff val="0"/>
            <a:alphaOff val="0"/>
          </a:schemeClr>
        </a:solidFill>
        <a:ln w="25400" cap="flat" cmpd="sng" algn="ctr">
          <a:solidFill>
            <a:srgbClr val="1A16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634" tIns="0" rIns="287634"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Cambria" panose="02040503050406030204" pitchFamily="18" charset="0"/>
              <a:ea typeface="Cambria" panose="02040503050406030204" pitchFamily="18" charset="0"/>
            </a:rPr>
            <a:t>TRICARE</a:t>
          </a:r>
        </a:p>
      </dsp:txBody>
      <dsp:txXfrm>
        <a:off x="565175" y="3474897"/>
        <a:ext cx="7566604" cy="399568"/>
      </dsp:txXfrm>
    </dsp:sp>
    <dsp:sp modelId="{C1F39C5E-DB6D-4DF4-BA07-100EA04CFD2A}">
      <dsp:nvSpPr>
        <dsp:cNvPr id="0" name=""/>
        <dsp:cNvSpPr/>
      </dsp:nvSpPr>
      <dsp:spPr>
        <a:xfrm>
          <a:off x="0" y="4355081"/>
          <a:ext cx="10871194" cy="732375"/>
        </a:xfrm>
        <a:prstGeom prst="rect">
          <a:avLst/>
        </a:prstGeom>
        <a:solidFill>
          <a:schemeClr val="accent3">
            <a:alpha val="90000"/>
            <a:tint val="40000"/>
            <a:hueOff val="0"/>
            <a:satOff val="0"/>
            <a:lumOff val="0"/>
            <a:alphaOff val="0"/>
          </a:schemeClr>
        </a:solidFill>
        <a:ln w="25400" cap="flat" cmpd="sng" algn="ctr">
          <a:solidFill>
            <a:srgbClr val="1A1694"/>
          </a:solidFill>
          <a:prstDash val="solid"/>
        </a:ln>
        <a:effectLst/>
      </dsp:spPr>
      <dsp:style>
        <a:lnRef idx="2">
          <a:scrgbClr r="0" g="0" b="0"/>
        </a:lnRef>
        <a:fillRef idx="1">
          <a:scrgbClr r="0" g="0" b="0"/>
        </a:fillRef>
        <a:effectRef idx="0">
          <a:scrgbClr r="0" g="0" b="0"/>
        </a:effectRef>
        <a:fontRef idx="minor"/>
      </dsp:style>
      <dsp:txBody>
        <a:bodyPr spcFirstLastPara="0" vert="horz" wrap="square" lIns="843726" tIns="312420" rIns="843726"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Cambria" panose="02040503050406030204" pitchFamily="18" charset="0"/>
              <a:ea typeface="Cambria" panose="02040503050406030204" pitchFamily="18" charset="0"/>
            </a:rPr>
            <a:t>To include Pets and Overseas Moves	</a:t>
          </a:r>
        </a:p>
      </dsp:txBody>
      <dsp:txXfrm>
        <a:off x="0" y="4355081"/>
        <a:ext cx="10871194" cy="732375"/>
      </dsp:txXfrm>
    </dsp:sp>
    <dsp:sp modelId="{B34EA57A-7D4C-499E-8BC9-01641A536FB8}">
      <dsp:nvSpPr>
        <dsp:cNvPr id="0" name=""/>
        <dsp:cNvSpPr/>
      </dsp:nvSpPr>
      <dsp:spPr>
        <a:xfrm>
          <a:off x="543559" y="4133681"/>
          <a:ext cx="7609836" cy="442800"/>
        </a:xfrm>
        <a:prstGeom prst="roundRect">
          <a:avLst/>
        </a:prstGeom>
        <a:solidFill>
          <a:schemeClr val="lt1">
            <a:hueOff val="0"/>
            <a:satOff val="0"/>
            <a:lumOff val="0"/>
            <a:alphaOff val="0"/>
          </a:schemeClr>
        </a:solidFill>
        <a:ln w="25400" cap="flat" cmpd="sng" algn="ctr">
          <a:solidFill>
            <a:srgbClr val="1A16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634" tIns="0" rIns="287634"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rPr>
            <a:t>Additional PCSing Tips/Resources</a:t>
          </a:r>
        </a:p>
      </dsp:txBody>
      <dsp:txXfrm>
        <a:off x="565175" y="4155297"/>
        <a:ext cx="7566604"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7BC1FC0-23D7-416E-8998-1213EA1DB782}" type="datetimeFigureOut">
              <a:rPr lang="en-US" smtClean="0"/>
              <a:t>10/18/2024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6F668BC-F536-4D0F-85A7-A5D1641A9431}" type="slidenum">
              <a:rPr lang="en-US" smtClean="0"/>
              <a:t>‹#›</a:t>
            </a:fld>
            <a:endParaRPr lang="en-US"/>
          </a:p>
        </p:txBody>
      </p:sp>
    </p:spTree>
    <p:extLst>
      <p:ext uri="{BB962C8B-B14F-4D97-AF65-F5344CB8AC3E}">
        <p14:creationId xmlns:p14="http://schemas.microsoft.com/office/powerpoint/2010/main" val="1530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668BC-F536-4D0F-85A7-A5D1641A9431}" type="slidenum">
              <a:rPr lang="en-US" smtClean="0"/>
              <a:t>22</a:t>
            </a:fld>
            <a:endParaRPr lang="en-US"/>
          </a:p>
        </p:txBody>
      </p:sp>
    </p:spTree>
    <p:extLst>
      <p:ext uri="{BB962C8B-B14F-4D97-AF65-F5344CB8AC3E}">
        <p14:creationId xmlns:p14="http://schemas.microsoft.com/office/powerpoint/2010/main" val="295626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668BC-F536-4D0F-85A7-A5D1641A9431}" type="slidenum">
              <a:rPr lang="en-US" smtClean="0"/>
              <a:t>56</a:t>
            </a:fld>
            <a:endParaRPr lang="en-US"/>
          </a:p>
        </p:txBody>
      </p:sp>
    </p:spTree>
    <p:extLst>
      <p:ext uri="{BB962C8B-B14F-4D97-AF65-F5344CB8AC3E}">
        <p14:creationId xmlns:p14="http://schemas.microsoft.com/office/powerpoint/2010/main" val="380073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668BC-F536-4D0F-85A7-A5D1641A9431}" type="slidenum">
              <a:rPr lang="en-US" smtClean="0"/>
              <a:t>59</a:t>
            </a:fld>
            <a:endParaRPr lang="en-US"/>
          </a:p>
        </p:txBody>
      </p:sp>
    </p:spTree>
    <p:extLst>
      <p:ext uri="{BB962C8B-B14F-4D97-AF65-F5344CB8AC3E}">
        <p14:creationId xmlns:p14="http://schemas.microsoft.com/office/powerpoint/2010/main" val="407979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186616" y="1167178"/>
            <a:ext cx="8492490" cy="1488439"/>
          </a:xfrm>
          <a:prstGeom prst="rect">
            <a:avLst/>
          </a:prstGeom>
        </p:spPr>
        <p:txBody>
          <a:bodyPr wrap="square" lIns="0" tIns="0" rIns="0" bIns="0">
            <a:spAutoFit/>
          </a:bodyPr>
          <a:lstStyle>
            <a:lvl1pPr>
              <a:defRPr sz="4000" b="0" i="0">
                <a:solidFill>
                  <a:srgbClr val="006FC0"/>
                </a:solidFill>
                <a:latin typeface="Times New Roman"/>
                <a:cs typeface="Times New Roman"/>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32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10/18/2024</a:t>
            </a:fld>
            <a:endParaRPr lang="en-US" dirty="0"/>
          </a:p>
        </p:txBody>
      </p:sp>
      <p:sp>
        <p:nvSpPr>
          <p:cNvPr id="8" name="Footer Placeholder 7"/>
          <p:cNvSpPr>
            <a:spLocks noGrp="1"/>
          </p:cNvSpPr>
          <p:nvPr>
            <p:ph type="ftr" sz="quarter" idx="11"/>
          </p:nvPr>
        </p:nvSpPr>
        <p:spPr/>
        <p:txBody>
          <a:bodyPr/>
          <a:lstStyle/>
          <a:p>
            <a:r>
              <a:rPr lang="en-US" dirty="0">
                <a:solidFill>
                  <a:schemeClr val="bg1"/>
                </a:solidFill>
              </a:rPr>
              <a:t>⚜</a:t>
            </a:r>
            <a:r>
              <a:rPr lang="en-US" b="1" dirty="0">
                <a:solidFill>
                  <a:schemeClr val="tx1">
                    <a:lumMod val="95000"/>
                    <a:lumOff val="5000"/>
                  </a:schemeClr>
                </a:solidFill>
              </a:rPr>
              <a:t> </a:t>
            </a:r>
            <a:r>
              <a:rPr lang="en-US" b="1" dirty="0">
                <a:solidFill>
                  <a:srgbClr val="FBCF38"/>
                </a:solidFill>
              </a:rPr>
              <a:t>Call Us</a:t>
            </a:r>
            <a:r>
              <a:rPr lang="en-US" b="1" dirty="0">
                <a:solidFill>
                  <a:schemeClr val="tx1">
                    <a:lumMod val="95000"/>
                    <a:lumOff val="5000"/>
                  </a:schemeClr>
                </a:solidFill>
              </a:rPr>
              <a:t> </a:t>
            </a:r>
            <a:r>
              <a:rPr lang="en-US" dirty="0">
                <a:solidFill>
                  <a:schemeClr val="bg1"/>
                </a:solidFill>
              </a:rPr>
              <a:t>⚜</a:t>
            </a:r>
            <a:endParaRPr lang="en-US" b="1" dirty="0">
              <a:solidFill>
                <a:srgbClr val="FBCF38"/>
              </a:solidFill>
            </a:endParaRPr>
          </a:p>
        </p:txBody>
      </p:sp>
      <p:sp>
        <p:nvSpPr>
          <p:cNvPr id="9" name="Slide Number Placeholder 8"/>
          <p:cNvSpPr>
            <a:spLocks noGrp="1"/>
          </p:cNvSpPr>
          <p:nvPr>
            <p:ph type="sldNum" sz="quarter" idx="12"/>
          </p:nvPr>
        </p:nvSpPr>
        <p:spPr/>
        <p:txBody>
          <a:bodyPr/>
          <a:lstStyle/>
          <a:p>
            <a:fld id="{6332927D-D65C-44DB-85A2-BA4DEBA53CEC}" type="slidenum">
              <a:rPr lang="en-US" smtClean="0"/>
              <a:pPr/>
              <a:t>‹#›</a:t>
            </a:fld>
            <a:endParaRPr lang="en-US" dirty="0"/>
          </a:p>
        </p:txBody>
      </p:sp>
    </p:spTree>
    <p:extLst>
      <p:ext uri="{BB962C8B-B14F-4D97-AF65-F5344CB8AC3E}">
        <p14:creationId xmlns:p14="http://schemas.microsoft.com/office/powerpoint/2010/main" val="32349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10/18/2024</a:t>
            </a:fld>
            <a:endParaRPr lang="en-US" dirty="0"/>
          </a:p>
        </p:txBody>
      </p:sp>
      <p:sp>
        <p:nvSpPr>
          <p:cNvPr id="4" name="Footer Placeholder 3"/>
          <p:cNvSpPr>
            <a:spLocks noGrp="1"/>
          </p:cNvSpPr>
          <p:nvPr>
            <p:ph type="ftr" sz="quarter" idx="11"/>
          </p:nvPr>
        </p:nvSpPr>
        <p:spPr/>
        <p:txBody>
          <a:bodyPr/>
          <a:lstStyle/>
          <a:p>
            <a:r>
              <a:rPr lang="en-US" dirty="0">
                <a:solidFill>
                  <a:schemeClr val="bg1"/>
                </a:solidFill>
              </a:rPr>
              <a:t>⚜</a:t>
            </a:r>
            <a:r>
              <a:rPr lang="en-US" b="1" dirty="0">
                <a:solidFill>
                  <a:schemeClr val="tx1">
                    <a:lumMod val="95000"/>
                    <a:lumOff val="5000"/>
                  </a:schemeClr>
                </a:solidFill>
              </a:rPr>
              <a:t> </a:t>
            </a:r>
            <a:r>
              <a:rPr lang="en-US" b="1" dirty="0">
                <a:solidFill>
                  <a:srgbClr val="FBCF38"/>
                </a:solidFill>
              </a:rPr>
              <a:t>Call Us</a:t>
            </a:r>
            <a:r>
              <a:rPr lang="en-US" b="1" dirty="0">
                <a:solidFill>
                  <a:schemeClr val="tx1">
                    <a:lumMod val="95000"/>
                    <a:lumOff val="5000"/>
                  </a:schemeClr>
                </a:solidFill>
              </a:rPr>
              <a:t> </a:t>
            </a:r>
            <a:r>
              <a:rPr lang="en-US" dirty="0">
                <a:solidFill>
                  <a:schemeClr val="bg1"/>
                </a:solidFill>
              </a:rPr>
              <a:t>⚜</a:t>
            </a:r>
            <a:endParaRPr lang="en-US" b="1" dirty="0">
              <a:solidFill>
                <a:srgbClr val="FBCF38"/>
              </a:solidFill>
            </a:endParaRPr>
          </a:p>
        </p:txBody>
      </p:sp>
      <p:sp>
        <p:nvSpPr>
          <p:cNvPr id="5" name="Slide Number Placeholder 4"/>
          <p:cNvSpPr>
            <a:spLocks noGrp="1"/>
          </p:cNvSpPr>
          <p:nvPr>
            <p:ph type="sldNum" sz="quarter" idx="12"/>
          </p:nvPr>
        </p:nvSpPr>
        <p:spPr/>
        <p:txBody>
          <a:bodyPr/>
          <a:lstStyle/>
          <a:p>
            <a:fld id="{6332927D-D65C-44DB-85A2-BA4DEBA53CEC}" type="slidenum">
              <a:rPr lang="en-US" smtClean="0"/>
              <a:pPr/>
              <a:t>‹#›</a:t>
            </a:fld>
            <a:endParaRPr lang="en-US" dirty="0"/>
          </a:p>
        </p:txBody>
      </p:sp>
    </p:spTree>
    <p:extLst>
      <p:ext uri="{BB962C8B-B14F-4D97-AF65-F5344CB8AC3E}">
        <p14:creationId xmlns:p14="http://schemas.microsoft.com/office/powerpoint/2010/main" val="3399369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10/18/2024</a:t>
            </a:fld>
            <a:endParaRPr lang="en-US" dirty="0"/>
          </a:p>
        </p:txBody>
      </p:sp>
      <p:sp>
        <p:nvSpPr>
          <p:cNvPr id="3" name="Footer Placeholder 2"/>
          <p:cNvSpPr>
            <a:spLocks noGrp="1"/>
          </p:cNvSpPr>
          <p:nvPr>
            <p:ph type="ftr" sz="quarter" idx="11"/>
          </p:nvPr>
        </p:nvSpPr>
        <p:spPr/>
        <p:txBody>
          <a:bodyPr/>
          <a:lstStyle/>
          <a:p>
            <a:r>
              <a:rPr lang="en-US" dirty="0">
                <a:solidFill>
                  <a:schemeClr val="bg1"/>
                </a:solidFill>
              </a:rPr>
              <a:t>⚜</a:t>
            </a:r>
            <a:r>
              <a:rPr lang="en-US" b="1" dirty="0">
                <a:solidFill>
                  <a:schemeClr val="tx1">
                    <a:lumMod val="95000"/>
                    <a:lumOff val="5000"/>
                  </a:schemeClr>
                </a:solidFill>
              </a:rPr>
              <a:t> </a:t>
            </a:r>
            <a:r>
              <a:rPr lang="en-US" b="1" dirty="0">
                <a:solidFill>
                  <a:srgbClr val="FBCF38"/>
                </a:solidFill>
              </a:rPr>
              <a:t>Call Us</a:t>
            </a:r>
            <a:r>
              <a:rPr lang="en-US" b="1" dirty="0">
                <a:solidFill>
                  <a:schemeClr val="tx1">
                    <a:lumMod val="95000"/>
                    <a:lumOff val="5000"/>
                  </a:schemeClr>
                </a:solidFill>
              </a:rPr>
              <a:t> </a:t>
            </a:r>
            <a:r>
              <a:rPr lang="en-US" dirty="0">
                <a:solidFill>
                  <a:schemeClr val="bg1"/>
                </a:solidFill>
              </a:rPr>
              <a:t>⚜</a:t>
            </a:r>
            <a:endParaRPr lang="en-US" b="1" dirty="0">
              <a:solidFill>
                <a:srgbClr val="FBCF38"/>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5715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10/18/2024</a:t>
            </a:fld>
            <a:endParaRPr lang="en-US" dirty="0"/>
          </a:p>
        </p:txBody>
      </p:sp>
      <p:sp>
        <p:nvSpPr>
          <p:cNvPr id="6" name="Footer Placeholder 5"/>
          <p:cNvSpPr>
            <a:spLocks noGrp="1"/>
          </p:cNvSpPr>
          <p:nvPr>
            <p:ph type="ftr" sz="quarter" idx="11"/>
          </p:nvPr>
        </p:nvSpPr>
        <p:spPr/>
        <p:txBody>
          <a:bodyPr/>
          <a:lstStyle/>
          <a:p>
            <a:r>
              <a:rPr lang="en-US" dirty="0">
                <a:solidFill>
                  <a:schemeClr val="bg1"/>
                </a:solidFill>
              </a:rPr>
              <a:t>⚜</a:t>
            </a:r>
            <a:r>
              <a:rPr lang="en-US" b="1" dirty="0">
                <a:solidFill>
                  <a:schemeClr val="tx1">
                    <a:lumMod val="95000"/>
                    <a:lumOff val="5000"/>
                  </a:schemeClr>
                </a:solidFill>
              </a:rPr>
              <a:t> </a:t>
            </a:r>
            <a:r>
              <a:rPr lang="en-US" b="1" dirty="0">
                <a:solidFill>
                  <a:srgbClr val="FBCF38"/>
                </a:solidFill>
              </a:rPr>
              <a:t>Call Us</a:t>
            </a:r>
            <a:r>
              <a:rPr lang="en-US" b="1" dirty="0">
                <a:solidFill>
                  <a:schemeClr val="tx1">
                    <a:lumMod val="95000"/>
                    <a:lumOff val="5000"/>
                  </a:schemeClr>
                </a:solidFill>
              </a:rPr>
              <a:t> </a:t>
            </a:r>
            <a:r>
              <a:rPr lang="en-US" dirty="0">
                <a:solidFill>
                  <a:schemeClr val="bg1"/>
                </a:solidFill>
              </a:rPr>
              <a:t>⚜</a:t>
            </a:r>
            <a:endParaRPr lang="en-US" b="1" dirty="0">
              <a:solidFill>
                <a:srgbClr val="FBCF38"/>
              </a:solidFill>
            </a:endParaRPr>
          </a:p>
        </p:txBody>
      </p:sp>
      <p:sp>
        <p:nvSpPr>
          <p:cNvPr id="7" name="Slide Number Placeholder 6"/>
          <p:cNvSpPr>
            <a:spLocks noGrp="1"/>
          </p:cNvSpPr>
          <p:nvPr>
            <p:ph type="sldNum" sz="quarter" idx="12"/>
          </p:nvPr>
        </p:nvSpPr>
        <p:spPr/>
        <p:txBody>
          <a:bodyPr/>
          <a:lstStyle/>
          <a:p>
            <a:fld id="{6332927D-D65C-44DB-85A2-BA4DEBA53CEC}" type="slidenum">
              <a:rPr lang="en-US" smtClean="0"/>
              <a:pPr/>
              <a:t>‹#›</a:t>
            </a:fld>
            <a:endParaRPr lang="en-US" dirty="0"/>
          </a:p>
        </p:txBody>
      </p:sp>
    </p:spTree>
    <p:extLst>
      <p:ext uri="{BB962C8B-B14F-4D97-AF65-F5344CB8AC3E}">
        <p14:creationId xmlns:p14="http://schemas.microsoft.com/office/powerpoint/2010/main" val="1052146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10/18/2024</a:t>
            </a:fld>
            <a:endParaRPr lang="en-US" dirty="0"/>
          </a:p>
        </p:txBody>
      </p:sp>
      <p:sp>
        <p:nvSpPr>
          <p:cNvPr id="6" name="Footer Placeholder 5"/>
          <p:cNvSpPr>
            <a:spLocks noGrp="1"/>
          </p:cNvSpPr>
          <p:nvPr>
            <p:ph type="ftr" sz="quarter" idx="11"/>
          </p:nvPr>
        </p:nvSpPr>
        <p:spPr/>
        <p:txBody>
          <a:bodyPr/>
          <a:lstStyle/>
          <a:p>
            <a:r>
              <a:rPr lang="en-US" dirty="0">
                <a:solidFill>
                  <a:schemeClr val="bg1"/>
                </a:solidFill>
              </a:rPr>
              <a:t>⚜</a:t>
            </a:r>
            <a:r>
              <a:rPr lang="en-US" b="1" dirty="0">
                <a:solidFill>
                  <a:schemeClr val="tx1">
                    <a:lumMod val="95000"/>
                    <a:lumOff val="5000"/>
                  </a:schemeClr>
                </a:solidFill>
              </a:rPr>
              <a:t> </a:t>
            </a:r>
            <a:r>
              <a:rPr lang="en-US" b="1" dirty="0">
                <a:solidFill>
                  <a:srgbClr val="FBCF38"/>
                </a:solidFill>
              </a:rPr>
              <a:t>Call Us</a:t>
            </a:r>
            <a:r>
              <a:rPr lang="en-US" b="1" dirty="0">
                <a:solidFill>
                  <a:schemeClr val="tx1">
                    <a:lumMod val="95000"/>
                    <a:lumOff val="5000"/>
                  </a:schemeClr>
                </a:solidFill>
              </a:rPr>
              <a:t> </a:t>
            </a:r>
            <a:r>
              <a:rPr lang="en-US" dirty="0">
                <a:solidFill>
                  <a:schemeClr val="bg1"/>
                </a:solidFill>
              </a:rPr>
              <a:t>⚜</a:t>
            </a:r>
            <a:endParaRPr lang="en-US" b="1" dirty="0">
              <a:solidFill>
                <a:srgbClr val="FBCF38"/>
              </a:solidFill>
            </a:endParaRPr>
          </a:p>
        </p:txBody>
      </p:sp>
      <p:sp>
        <p:nvSpPr>
          <p:cNvPr id="7" name="Slide Number Placeholder 6"/>
          <p:cNvSpPr>
            <a:spLocks noGrp="1"/>
          </p:cNvSpPr>
          <p:nvPr>
            <p:ph type="sldNum" sz="quarter" idx="12"/>
          </p:nvPr>
        </p:nvSpPr>
        <p:spPr/>
        <p:txBody>
          <a:bodyPr/>
          <a:lstStyle/>
          <a:p>
            <a:fld id="{6332927D-D65C-44DB-85A2-BA4DEBA53CEC}" type="slidenum">
              <a:rPr lang="en-US" smtClean="0"/>
              <a:pPr/>
              <a:t>‹#›</a:t>
            </a:fld>
            <a:endParaRPr lang="en-US" dirty="0"/>
          </a:p>
        </p:txBody>
      </p:sp>
    </p:spTree>
    <p:extLst>
      <p:ext uri="{BB962C8B-B14F-4D97-AF65-F5344CB8AC3E}">
        <p14:creationId xmlns:p14="http://schemas.microsoft.com/office/powerpoint/2010/main" val="2647824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10/18/2024</a:t>
            </a:fld>
            <a:endParaRPr lang="en-US" dirty="0"/>
          </a:p>
        </p:txBody>
      </p:sp>
      <p:sp>
        <p:nvSpPr>
          <p:cNvPr id="5" name="Footer Placeholder 4"/>
          <p:cNvSpPr>
            <a:spLocks noGrp="1"/>
          </p:cNvSpPr>
          <p:nvPr>
            <p:ph type="ftr" sz="quarter" idx="11"/>
          </p:nvPr>
        </p:nvSpPr>
        <p:spPr/>
        <p:txBody>
          <a:bodyPr/>
          <a:lstStyle/>
          <a:p>
            <a:r>
              <a:rPr lang="en-US" dirty="0">
                <a:solidFill>
                  <a:schemeClr val="bg1"/>
                </a:solidFill>
              </a:rPr>
              <a:t>⚜</a:t>
            </a:r>
            <a:r>
              <a:rPr lang="en-US" b="1" dirty="0">
                <a:solidFill>
                  <a:schemeClr val="tx1">
                    <a:lumMod val="95000"/>
                    <a:lumOff val="5000"/>
                  </a:schemeClr>
                </a:solidFill>
              </a:rPr>
              <a:t> </a:t>
            </a:r>
            <a:r>
              <a:rPr lang="en-US" b="1" dirty="0">
                <a:solidFill>
                  <a:srgbClr val="FBCF38"/>
                </a:solidFill>
              </a:rPr>
              <a:t>Call Us</a:t>
            </a:r>
            <a:r>
              <a:rPr lang="en-US" b="1" dirty="0">
                <a:solidFill>
                  <a:schemeClr val="tx1">
                    <a:lumMod val="95000"/>
                    <a:lumOff val="5000"/>
                  </a:schemeClr>
                </a:solidFill>
              </a:rPr>
              <a:t> </a:t>
            </a:r>
            <a:r>
              <a:rPr lang="en-US" dirty="0">
                <a:solidFill>
                  <a:schemeClr val="bg1"/>
                </a:solidFill>
              </a:rPr>
              <a:t>⚜</a:t>
            </a:r>
            <a:endParaRPr lang="en-US" b="1" dirty="0">
              <a:solidFill>
                <a:srgbClr val="FBCF38"/>
              </a:solidFill>
            </a:endParaRPr>
          </a:p>
        </p:txBody>
      </p:sp>
      <p:sp>
        <p:nvSpPr>
          <p:cNvPr id="6" name="Slide Number Placeholder 5"/>
          <p:cNvSpPr>
            <a:spLocks noGrp="1"/>
          </p:cNvSpPr>
          <p:nvPr>
            <p:ph type="sldNum" sz="quarter" idx="12"/>
          </p:nvPr>
        </p:nvSpPr>
        <p:spPr/>
        <p:txBody>
          <a:bodyPr/>
          <a:lstStyle/>
          <a:p>
            <a:fld id="{6332927D-D65C-44DB-85A2-BA4DEBA53CEC}" type="slidenum">
              <a:rPr lang="en-US" smtClean="0"/>
              <a:pPr/>
              <a:t>‹#›</a:t>
            </a:fld>
            <a:endParaRPr lang="en-US" dirty="0"/>
          </a:p>
        </p:txBody>
      </p:sp>
    </p:spTree>
    <p:extLst>
      <p:ext uri="{BB962C8B-B14F-4D97-AF65-F5344CB8AC3E}">
        <p14:creationId xmlns:p14="http://schemas.microsoft.com/office/powerpoint/2010/main" val="2839976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10/18/2024</a:t>
            </a:fld>
            <a:endParaRPr lang="en-US" dirty="0"/>
          </a:p>
        </p:txBody>
      </p:sp>
      <p:sp>
        <p:nvSpPr>
          <p:cNvPr id="5" name="Footer Placeholder 4"/>
          <p:cNvSpPr>
            <a:spLocks noGrp="1"/>
          </p:cNvSpPr>
          <p:nvPr>
            <p:ph type="ftr" sz="quarter" idx="11"/>
          </p:nvPr>
        </p:nvSpPr>
        <p:spPr/>
        <p:txBody>
          <a:bodyPr/>
          <a:lstStyle/>
          <a:p>
            <a:r>
              <a:rPr lang="en-US" dirty="0">
                <a:solidFill>
                  <a:schemeClr val="bg1"/>
                </a:solidFill>
              </a:rPr>
              <a:t>⚜</a:t>
            </a:r>
            <a:r>
              <a:rPr lang="en-US" b="1" dirty="0">
                <a:solidFill>
                  <a:schemeClr val="tx1">
                    <a:lumMod val="95000"/>
                    <a:lumOff val="5000"/>
                  </a:schemeClr>
                </a:solidFill>
              </a:rPr>
              <a:t> </a:t>
            </a:r>
            <a:r>
              <a:rPr lang="en-US" b="1" dirty="0">
                <a:solidFill>
                  <a:srgbClr val="FBCF38"/>
                </a:solidFill>
              </a:rPr>
              <a:t>Call Us</a:t>
            </a:r>
            <a:r>
              <a:rPr lang="en-US" b="1" dirty="0">
                <a:solidFill>
                  <a:schemeClr val="tx1">
                    <a:lumMod val="95000"/>
                    <a:lumOff val="5000"/>
                  </a:schemeClr>
                </a:solidFill>
              </a:rPr>
              <a:t> </a:t>
            </a:r>
            <a:r>
              <a:rPr lang="en-US" dirty="0">
                <a:solidFill>
                  <a:schemeClr val="bg1"/>
                </a:solidFill>
              </a:rPr>
              <a:t>⚜</a:t>
            </a:r>
            <a:endParaRPr lang="en-US" b="1" dirty="0">
              <a:solidFill>
                <a:srgbClr val="FBCF38"/>
              </a:solidFill>
            </a:endParaRPr>
          </a:p>
        </p:txBody>
      </p:sp>
      <p:sp>
        <p:nvSpPr>
          <p:cNvPr id="6" name="Slide Number Placeholder 5"/>
          <p:cNvSpPr>
            <a:spLocks noGrp="1"/>
          </p:cNvSpPr>
          <p:nvPr>
            <p:ph type="sldNum" sz="quarter" idx="12"/>
          </p:nvPr>
        </p:nvSpPr>
        <p:spPr/>
        <p:txBody>
          <a:bodyPr/>
          <a:lstStyle/>
          <a:p>
            <a:fld id="{6332927D-D65C-44DB-85A2-BA4DEBA53CEC}" type="slidenum">
              <a:rPr lang="en-US" smtClean="0"/>
              <a:pPr/>
              <a:t>‹#›</a:t>
            </a:fld>
            <a:endParaRPr lang="en-US" dirty="0"/>
          </a:p>
        </p:txBody>
      </p:sp>
    </p:spTree>
    <p:extLst>
      <p:ext uri="{BB962C8B-B14F-4D97-AF65-F5344CB8AC3E}">
        <p14:creationId xmlns:p14="http://schemas.microsoft.com/office/powerpoint/2010/main" val="4082377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E0EF244F-E8E3-42C6-A9A4-264002BD3093}"/>
              </a:ext>
            </a:extLst>
          </p:cNvPr>
          <p:cNvSpPr>
            <a:spLocks noGrp="1"/>
          </p:cNvSpPr>
          <p:nvPr>
            <p:ph type="ftr" sz="quarter" idx="3"/>
          </p:nvPr>
        </p:nvSpPr>
        <p:spPr>
          <a:xfrm>
            <a:off x="218456" y="6356351"/>
            <a:ext cx="11772872" cy="365125"/>
          </a:xfrm>
          <a:prstGeom prst="rect">
            <a:avLst/>
          </a:prstGeom>
          <a:gradFill flip="none" rotWithShape="1">
            <a:gsLst>
              <a:gs pos="0">
                <a:srgbClr val="087850"/>
              </a:gs>
              <a:gs pos="100000">
                <a:srgbClr val="104734"/>
              </a:gs>
              <a:gs pos="50000">
                <a:srgbClr val="181617"/>
              </a:gs>
            </a:gsLst>
            <a:path path="shape">
              <a:fillToRect l="50000" t="50000" r="50000" b="50000"/>
            </a:path>
            <a:tileRect/>
          </a:gradFill>
        </p:spPr>
        <p:txBody>
          <a:bodyPr/>
          <a:lstStyle>
            <a:lvl1pPr algn="ctr">
              <a:defRPr sz="2000" i="0">
                <a:effectLst/>
                <a:latin typeface="Arial" panose="020B0604020202020204" pitchFamily="34" charset="0"/>
                <a:cs typeface="Arial" panose="020B0604020202020204" pitchFamily="34" charset="0"/>
              </a:defRPr>
            </a:lvl1pPr>
          </a:lstStyle>
          <a:p>
            <a:r>
              <a:rPr lang="en-US" dirty="0">
                <a:solidFill>
                  <a:schemeClr val="bg1"/>
                </a:solidFill>
              </a:rPr>
              <a:t>⚜</a:t>
            </a:r>
            <a:r>
              <a:rPr lang="en-US" b="1" dirty="0">
                <a:solidFill>
                  <a:schemeClr val="tx1">
                    <a:lumMod val="95000"/>
                    <a:lumOff val="5000"/>
                  </a:schemeClr>
                </a:solidFill>
              </a:rPr>
              <a:t> </a:t>
            </a:r>
            <a:r>
              <a:rPr lang="en-US" b="1" dirty="0">
                <a:solidFill>
                  <a:srgbClr val="FBCF38"/>
                </a:solidFill>
              </a:rPr>
              <a:t>Call Us</a:t>
            </a:r>
            <a:r>
              <a:rPr lang="en-US" b="1" dirty="0">
                <a:solidFill>
                  <a:schemeClr val="tx1">
                    <a:lumMod val="95000"/>
                    <a:lumOff val="5000"/>
                  </a:schemeClr>
                </a:solidFill>
              </a:rPr>
              <a:t> </a:t>
            </a:r>
            <a:r>
              <a:rPr lang="en-US" dirty="0">
                <a:solidFill>
                  <a:schemeClr val="bg1"/>
                </a:solidFill>
              </a:rPr>
              <a:t>⚜</a:t>
            </a:r>
            <a:endParaRPr lang="en-US" b="1" dirty="0">
              <a:solidFill>
                <a:srgbClr val="FBCF38"/>
              </a:solidFill>
            </a:endParaRPr>
          </a:p>
        </p:txBody>
      </p:sp>
      <p:sp>
        <p:nvSpPr>
          <p:cNvPr id="8" name="Slide Number Placeholder 5">
            <a:extLst>
              <a:ext uri="{FF2B5EF4-FFF2-40B4-BE49-F238E27FC236}">
                <a16:creationId xmlns:a16="http://schemas.microsoft.com/office/drawing/2014/main" id="{F3A3F4BD-B846-4217-A151-F3AB78925B54}"/>
              </a:ext>
            </a:extLst>
          </p:cNvPr>
          <p:cNvSpPr>
            <a:spLocks noGrp="1"/>
          </p:cNvSpPr>
          <p:nvPr>
            <p:ph type="sldNum" sz="quarter" idx="4"/>
          </p:nvPr>
        </p:nvSpPr>
        <p:spPr>
          <a:xfrm>
            <a:off x="9756128" y="6356351"/>
            <a:ext cx="2235200" cy="365125"/>
          </a:xfrm>
          <a:prstGeom prst="rect">
            <a:avLst/>
          </a:prstGeom>
        </p:spPr>
        <p:txBody>
          <a:bodyPr/>
          <a:lstStyle>
            <a:lvl1pPr algn="r">
              <a:defRPr sz="1400" b="1">
                <a:solidFill>
                  <a:schemeClr val="bg1"/>
                </a:solidFill>
                <a:latin typeface="Arial" panose="020B0604020202020204" pitchFamily="34" charset="0"/>
                <a:cs typeface="Arial" panose="020B0604020202020204" pitchFamily="34" charset="0"/>
              </a:defRPr>
            </a:lvl1pPr>
          </a:lstStyle>
          <a:p>
            <a:fld id="{6332927D-D65C-44DB-85A2-BA4DEBA53CEC}" type="slidenum">
              <a:rPr lang="en-US" smtClean="0"/>
              <a:pPr/>
              <a:t>‹#›</a:t>
            </a:fld>
            <a:endParaRPr lang="en-US" dirty="0"/>
          </a:p>
        </p:txBody>
      </p:sp>
    </p:spTree>
    <p:extLst>
      <p:ext uri="{BB962C8B-B14F-4D97-AF65-F5344CB8AC3E}">
        <p14:creationId xmlns:p14="http://schemas.microsoft.com/office/powerpoint/2010/main" val="3746178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6B538D7E-B313-4AB8-998F-14EC7CF49D80}"/>
              </a:ext>
            </a:extLst>
          </p:cNvPr>
          <p:cNvSpPr>
            <a:spLocks noGrp="1"/>
          </p:cNvSpPr>
          <p:nvPr>
            <p:ph type="ftr" sz="quarter" idx="3"/>
          </p:nvPr>
        </p:nvSpPr>
        <p:spPr>
          <a:xfrm>
            <a:off x="218456" y="6356351"/>
            <a:ext cx="11772872" cy="365125"/>
          </a:xfrm>
          <a:prstGeom prst="rect">
            <a:avLst/>
          </a:prstGeom>
          <a:gradFill flip="none" rotWithShape="1">
            <a:gsLst>
              <a:gs pos="0">
                <a:srgbClr val="087850"/>
              </a:gs>
              <a:gs pos="100000">
                <a:srgbClr val="104734"/>
              </a:gs>
              <a:gs pos="50000">
                <a:srgbClr val="181617"/>
              </a:gs>
            </a:gsLst>
            <a:path path="shape">
              <a:fillToRect l="50000" t="50000" r="50000" b="50000"/>
            </a:path>
            <a:tileRect/>
          </a:gradFill>
        </p:spPr>
        <p:txBody>
          <a:bodyPr/>
          <a:lstStyle>
            <a:lvl1pPr algn="ctr">
              <a:defRPr sz="2000" i="0">
                <a:effectLst/>
                <a:latin typeface="Arial" panose="020B0604020202020204" pitchFamily="34" charset="0"/>
                <a:cs typeface="Arial" panose="020B0604020202020204" pitchFamily="34" charset="0"/>
              </a:defRPr>
            </a:lvl1pPr>
          </a:lstStyle>
          <a:p>
            <a:r>
              <a:rPr lang="en-US" dirty="0">
                <a:solidFill>
                  <a:schemeClr val="bg1"/>
                </a:solidFill>
              </a:rPr>
              <a:t>⚜</a:t>
            </a:r>
            <a:r>
              <a:rPr lang="en-US" b="1" dirty="0">
                <a:solidFill>
                  <a:schemeClr val="tx1">
                    <a:lumMod val="95000"/>
                    <a:lumOff val="5000"/>
                  </a:schemeClr>
                </a:solidFill>
              </a:rPr>
              <a:t> </a:t>
            </a:r>
            <a:r>
              <a:rPr lang="en-US" b="1" dirty="0">
                <a:solidFill>
                  <a:srgbClr val="FBCF38"/>
                </a:solidFill>
              </a:rPr>
              <a:t>Call Us</a:t>
            </a:r>
            <a:r>
              <a:rPr lang="en-US" b="1" dirty="0">
                <a:solidFill>
                  <a:schemeClr val="tx1">
                    <a:lumMod val="95000"/>
                    <a:lumOff val="5000"/>
                  </a:schemeClr>
                </a:solidFill>
              </a:rPr>
              <a:t> </a:t>
            </a:r>
            <a:r>
              <a:rPr lang="en-US" dirty="0">
                <a:solidFill>
                  <a:schemeClr val="bg1"/>
                </a:solidFill>
              </a:rPr>
              <a:t>⚜</a:t>
            </a:r>
            <a:endParaRPr lang="en-US" b="1" dirty="0">
              <a:solidFill>
                <a:srgbClr val="FBCF38"/>
              </a:solidFill>
            </a:endParaRPr>
          </a:p>
        </p:txBody>
      </p:sp>
      <p:sp>
        <p:nvSpPr>
          <p:cNvPr id="9" name="Slide Number Placeholder 5">
            <a:extLst>
              <a:ext uri="{FF2B5EF4-FFF2-40B4-BE49-F238E27FC236}">
                <a16:creationId xmlns:a16="http://schemas.microsoft.com/office/drawing/2014/main" id="{F82FBC06-F01B-45CD-BAE1-A7037D817329}"/>
              </a:ext>
            </a:extLst>
          </p:cNvPr>
          <p:cNvSpPr>
            <a:spLocks noGrp="1"/>
          </p:cNvSpPr>
          <p:nvPr>
            <p:ph type="sldNum" sz="quarter" idx="4"/>
          </p:nvPr>
        </p:nvSpPr>
        <p:spPr>
          <a:xfrm>
            <a:off x="9756128" y="6356351"/>
            <a:ext cx="2235200" cy="365125"/>
          </a:xfrm>
          <a:prstGeom prst="rect">
            <a:avLst/>
          </a:prstGeom>
        </p:spPr>
        <p:txBody>
          <a:bodyPr/>
          <a:lstStyle>
            <a:lvl1pPr algn="r">
              <a:defRPr sz="1400" b="1">
                <a:solidFill>
                  <a:schemeClr val="bg1"/>
                </a:solidFill>
                <a:latin typeface="Arial" panose="020B0604020202020204" pitchFamily="34" charset="0"/>
                <a:cs typeface="Arial" panose="020B0604020202020204" pitchFamily="34" charset="0"/>
              </a:defRPr>
            </a:lvl1pPr>
          </a:lstStyle>
          <a:p>
            <a:fld id="{6332927D-D65C-44DB-85A2-BA4DEBA53CEC}" type="slidenum">
              <a:rPr lang="en-US" smtClean="0"/>
              <a:pPr/>
              <a:t>‹#›</a:t>
            </a:fld>
            <a:endParaRPr lang="en-US" dirty="0"/>
          </a:p>
        </p:txBody>
      </p:sp>
      <p:sp>
        <p:nvSpPr>
          <p:cNvPr id="11" name="Title Placeholder 1">
            <a:extLst>
              <a:ext uri="{FF2B5EF4-FFF2-40B4-BE49-F238E27FC236}">
                <a16:creationId xmlns:a16="http://schemas.microsoft.com/office/drawing/2014/main" id="{1E6388B0-DD48-49D0-AC0D-AF9EE4210EF9}"/>
              </a:ext>
            </a:extLst>
          </p:cNvPr>
          <p:cNvSpPr txBox="1">
            <a:spLocks/>
          </p:cNvSpPr>
          <p:nvPr userDrawn="1"/>
        </p:nvSpPr>
        <p:spPr>
          <a:xfrm>
            <a:off x="1537063" y="15240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Click to edit slide title</a:t>
            </a:r>
          </a:p>
        </p:txBody>
      </p:sp>
      <p:sp>
        <p:nvSpPr>
          <p:cNvPr id="12" name="Content Placeholder 2">
            <a:extLst>
              <a:ext uri="{FF2B5EF4-FFF2-40B4-BE49-F238E27FC236}">
                <a16:creationId xmlns:a16="http://schemas.microsoft.com/office/drawing/2014/main" id="{BBA87FA7-5257-47E4-96B1-F62914A68824}"/>
              </a:ext>
            </a:extLst>
          </p:cNvPr>
          <p:cNvSpPr>
            <a:spLocks noGrp="1"/>
          </p:cNvSpPr>
          <p:nvPr>
            <p:ph idx="1"/>
          </p:nvPr>
        </p:nvSpPr>
        <p:spPr>
          <a:xfrm>
            <a:off x="257646" y="1600201"/>
            <a:ext cx="5731660" cy="4655963"/>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2">
            <a:extLst>
              <a:ext uri="{FF2B5EF4-FFF2-40B4-BE49-F238E27FC236}">
                <a16:creationId xmlns:a16="http://schemas.microsoft.com/office/drawing/2014/main" id="{4CA5FE4D-2257-430E-BAB6-1D979E28CA98}"/>
              </a:ext>
            </a:extLst>
          </p:cNvPr>
          <p:cNvSpPr>
            <a:spLocks noGrp="1"/>
          </p:cNvSpPr>
          <p:nvPr>
            <p:ph idx="11"/>
          </p:nvPr>
        </p:nvSpPr>
        <p:spPr>
          <a:xfrm>
            <a:off x="6202696" y="1600201"/>
            <a:ext cx="5838355" cy="4655963"/>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96340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CB6EF788-26AE-480B-AC99-F9F1D54D0067}"/>
              </a:ext>
            </a:extLst>
          </p:cNvPr>
          <p:cNvSpPr>
            <a:spLocks noGrp="1"/>
          </p:cNvSpPr>
          <p:nvPr>
            <p:ph type="ftr" sz="quarter" idx="3"/>
          </p:nvPr>
        </p:nvSpPr>
        <p:spPr>
          <a:xfrm>
            <a:off x="218456" y="6356351"/>
            <a:ext cx="11772872" cy="365125"/>
          </a:xfrm>
          <a:prstGeom prst="rect">
            <a:avLst/>
          </a:prstGeom>
          <a:gradFill flip="none" rotWithShape="1">
            <a:gsLst>
              <a:gs pos="0">
                <a:srgbClr val="087850"/>
              </a:gs>
              <a:gs pos="100000">
                <a:srgbClr val="104734"/>
              </a:gs>
              <a:gs pos="50000">
                <a:srgbClr val="181617"/>
              </a:gs>
            </a:gsLst>
            <a:path path="shape">
              <a:fillToRect l="50000" t="50000" r="50000" b="50000"/>
            </a:path>
            <a:tileRect/>
          </a:gradFill>
        </p:spPr>
        <p:txBody>
          <a:bodyPr/>
          <a:lstStyle>
            <a:lvl1pPr algn="ctr">
              <a:defRPr sz="2000" i="0">
                <a:effectLst/>
                <a:latin typeface="Arial" panose="020B0604020202020204" pitchFamily="34" charset="0"/>
                <a:cs typeface="Arial" panose="020B0604020202020204" pitchFamily="34" charset="0"/>
              </a:defRPr>
            </a:lvl1pPr>
          </a:lstStyle>
          <a:p>
            <a:r>
              <a:rPr lang="en-US" dirty="0">
                <a:solidFill>
                  <a:schemeClr val="bg1"/>
                </a:solidFill>
              </a:rPr>
              <a:t>⚜</a:t>
            </a:r>
            <a:r>
              <a:rPr lang="en-US" b="1" dirty="0">
                <a:solidFill>
                  <a:schemeClr val="tx1">
                    <a:lumMod val="95000"/>
                    <a:lumOff val="5000"/>
                  </a:schemeClr>
                </a:solidFill>
              </a:rPr>
              <a:t> </a:t>
            </a:r>
            <a:r>
              <a:rPr lang="en-US" b="1" dirty="0">
                <a:solidFill>
                  <a:srgbClr val="FBCF38"/>
                </a:solidFill>
              </a:rPr>
              <a:t>Call Us</a:t>
            </a:r>
            <a:r>
              <a:rPr lang="en-US" b="1" dirty="0">
                <a:solidFill>
                  <a:schemeClr val="tx1">
                    <a:lumMod val="95000"/>
                    <a:lumOff val="5000"/>
                  </a:schemeClr>
                </a:solidFill>
              </a:rPr>
              <a:t> </a:t>
            </a:r>
            <a:r>
              <a:rPr lang="en-US" dirty="0">
                <a:solidFill>
                  <a:schemeClr val="bg1"/>
                </a:solidFill>
              </a:rPr>
              <a:t>⚜</a:t>
            </a:r>
            <a:endParaRPr lang="en-US" b="1" dirty="0">
              <a:solidFill>
                <a:srgbClr val="FBCF38"/>
              </a:solidFill>
            </a:endParaRPr>
          </a:p>
        </p:txBody>
      </p:sp>
      <p:sp>
        <p:nvSpPr>
          <p:cNvPr id="7" name="Slide Number Placeholder 5">
            <a:extLst>
              <a:ext uri="{FF2B5EF4-FFF2-40B4-BE49-F238E27FC236}">
                <a16:creationId xmlns:a16="http://schemas.microsoft.com/office/drawing/2014/main" id="{27DD5AC1-F8C3-4215-9F7C-9C6E3D5CC4B8}"/>
              </a:ext>
            </a:extLst>
          </p:cNvPr>
          <p:cNvSpPr>
            <a:spLocks noGrp="1"/>
          </p:cNvSpPr>
          <p:nvPr>
            <p:ph type="sldNum" sz="quarter" idx="4"/>
          </p:nvPr>
        </p:nvSpPr>
        <p:spPr>
          <a:xfrm>
            <a:off x="9756128" y="6356351"/>
            <a:ext cx="2235200" cy="365125"/>
          </a:xfrm>
          <a:prstGeom prst="rect">
            <a:avLst/>
          </a:prstGeom>
        </p:spPr>
        <p:txBody>
          <a:bodyPr/>
          <a:lstStyle>
            <a:lvl1pPr algn="r">
              <a:defRPr sz="1400" b="1">
                <a:solidFill>
                  <a:schemeClr val="bg1"/>
                </a:solidFill>
                <a:latin typeface="Arial" panose="020B0604020202020204" pitchFamily="34" charset="0"/>
                <a:cs typeface="Arial" panose="020B0604020202020204" pitchFamily="34" charset="0"/>
              </a:defRPr>
            </a:lvl1pPr>
          </a:lstStyle>
          <a:p>
            <a:fld id="{6332927D-D65C-44DB-85A2-BA4DEBA53CEC}" type="slidenum">
              <a:rPr lang="en-US" smtClean="0"/>
              <a:pPr/>
              <a:t>‹#›</a:t>
            </a:fld>
            <a:endParaRPr lang="en-US" dirty="0"/>
          </a:p>
        </p:txBody>
      </p:sp>
    </p:spTree>
    <p:extLst>
      <p:ext uri="{BB962C8B-B14F-4D97-AF65-F5344CB8AC3E}">
        <p14:creationId xmlns:p14="http://schemas.microsoft.com/office/powerpoint/2010/main" val="229176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06FC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32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5B6932-5CDC-4268-AA23-37EF3B148630}"/>
              </a:ext>
            </a:extLst>
          </p:cNvPr>
          <p:cNvSpPr>
            <a:spLocks noGrp="1"/>
          </p:cNvSpPr>
          <p:nvPr>
            <p:ph type="pic" idx="1"/>
          </p:nvPr>
        </p:nvSpPr>
        <p:spPr>
          <a:xfrm>
            <a:off x="6202696" y="1600778"/>
            <a:ext cx="5838354" cy="4655385"/>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Footer Placeholder 4">
            <a:extLst>
              <a:ext uri="{FF2B5EF4-FFF2-40B4-BE49-F238E27FC236}">
                <a16:creationId xmlns:a16="http://schemas.microsoft.com/office/drawing/2014/main" id="{1E0D7095-5442-4565-96E3-42B7DA2E4491}"/>
              </a:ext>
            </a:extLst>
          </p:cNvPr>
          <p:cNvSpPr>
            <a:spLocks noGrp="1"/>
          </p:cNvSpPr>
          <p:nvPr>
            <p:ph type="ftr" sz="quarter" idx="3"/>
          </p:nvPr>
        </p:nvSpPr>
        <p:spPr>
          <a:xfrm>
            <a:off x="218456" y="6356351"/>
            <a:ext cx="11772872" cy="365125"/>
          </a:xfrm>
          <a:prstGeom prst="rect">
            <a:avLst/>
          </a:prstGeom>
          <a:gradFill flip="none" rotWithShape="1">
            <a:gsLst>
              <a:gs pos="0">
                <a:srgbClr val="087850"/>
              </a:gs>
              <a:gs pos="100000">
                <a:srgbClr val="104734"/>
              </a:gs>
              <a:gs pos="50000">
                <a:srgbClr val="181617"/>
              </a:gs>
            </a:gsLst>
            <a:path path="shape">
              <a:fillToRect l="50000" t="50000" r="50000" b="50000"/>
            </a:path>
            <a:tileRect/>
          </a:gradFill>
        </p:spPr>
        <p:txBody>
          <a:bodyPr/>
          <a:lstStyle>
            <a:lvl1pPr algn="ctr">
              <a:defRPr sz="2000" i="0">
                <a:effectLst/>
                <a:latin typeface="Arial" panose="020B0604020202020204" pitchFamily="34" charset="0"/>
                <a:cs typeface="Arial" panose="020B0604020202020204" pitchFamily="34" charset="0"/>
              </a:defRPr>
            </a:lvl1pPr>
          </a:lstStyle>
          <a:p>
            <a:r>
              <a:rPr lang="en-US" dirty="0">
                <a:solidFill>
                  <a:schemeClr val="bg1"/>
                </a:solidFill>
              </a:rPr>
              <a:t>⚜</a:t>
            </a:r>
            <a:r>
              <a:rPr lang="en-US" b="1" dirty="0">
                <a:solidFill>
                  <a:schemeClr val="tx1">
                    <a:lumMod val="95000"/>
                    <a:lumOff val="5000"/>
                  </a:schemeClr>
                </a:solidFill>
              </a:rPr>
              <a:t> </a:t>
            </a:r>
            <a:r>
              <a:rPr lang="en-US" b="1" dirty="0">
                <a:solidFill>
                  <a:srgbClr val="FBCF38"/>
                </a:solidFill>
              </a:rPr>
              <a:t>Call Us</a:t>
            </a:r>
            <a:r>
              <a:rPr lang="en-US" b="1" dirty="0">
                <a:solidFill>
                  <a:schemeClr val="tx1">
                    <a:lumMod val="95000"/>
                    <a:lumOff val="5000"/>
                  </a:schemeClr>
                </a:solidFill>
              </a:rPr>
              <a:t> </a:t>
            </a:r>
            <a:r>
              <a:rPr lang="en-US" dirty="0">
                <a:solidFill>
                  <a:schemeClr val="bg1"/>
                </a:solidFill>
              </a:rPr>
              <a:t>⚜</a:t>
            </a:r>
            <a:endParaRPr lang="en-US" b="1" dirty="0">
              <a:solidFill>
                <a:srgbClr val="FBCF38"/>
              </a:solidFill>
            </a:endParaRPr>
          </a:p>
        </p:txBody>
      </p:sp>
      <p:sp>
        <p:nvSpPr>
          <p:cNvPr id="9" name="Slide Number Placeholder 5">
            <a:extLst>
              <a:ext uri="{FF2B5EF4-FFF2-40B4-BE49-F238E27FC236}">
                <a16:creationId xmlns:a16="http://schemas.microsoft.com/office/drawing/2014/main" id="{F33CE771-0D7D-428A-B72E-5681BEC0D6D8}"/>
              </a:ext>
            </a:extLst>
          </p:cNvPr>
          <p:cNvSpPr>
            <a:spLocks noGrp="1"/>
          </p:cNvSpPr>
          <p:nvPr>
            <p:ph type="sldNum" sz="quarter" idx="4"/>
          </p:nvPr>
        </p:nvSpPr>
        <p:spPr>
          <a:xfrm>
            <a:off x="9756128" y="6356351"/>
            <a:ext cx="2235200" cy="365125"/>
          </a:xfrm>
          <a:prstGeom prst="rect">
            <a:avLst/>
          </a:prstGeom>
        </p:spPr>
        <p:txBody>
          <a:bodyPr/>
          <a:lstStyle>
            <a:lvl1pPr algn="r">
              <a:defRPr sz="1400" b="1">
                <a:solidFill>
                  <a:schemeClr val="bg1"/>
                </a:solidFill>
                <a:latin typeface="Arial" panose="020B0604020202020204" pitchFamily="34" charset="0"/>
                <a:cs typeface="Arial" panose="020B0604020202020204" pitchFamily="34" charset="0"/>
              </a:defRPr>
            </a:lvl1pPr>
          </a:lstStyle>
          <a:p>
            <a:fld id="{6332927D-D65C-44DB-85A2-BA4DEBA53CEC}" type="slidenum">
              <a:rPr lang="en-US" smtClean="0"/>
              <a:pPr/>
              <a:t>‹#›</a:t>
            </a:fld>
            <a:endParaRPr lang="en-US" dirty="0"/>
          </a:p>
        </p:txBody>
      </p:sp>
      <p:sp>
        <p:nvSpPr>
          <p:cNvPr id="11" name="Title Placeholder 1">
            <a:extLst>
              <a:ext uri="{FF2B5EF4-FFF2-40B4-BE49-F238E27FC236}">
                <a16:creationId xmlns:a16="http://schemas.microsoft.com/office/drawing/2014/main" id="{49A02FB9-9B95-4D8D-934A-3AA60DD8FE1A}"/>
              </a:ext>
            </a:extLst>
          </p:cNvPr>
          <p:cNvSpPr txBox="1">
            <a:spLocks/>
          </p:cNvSpPr>
          <p:nvPr userDrawn="1"/>
        </p:nvSpPr>
        <p:spPr>
          <a:xfrm>
            <a:off x="1537063" y="15240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Click to edit Master title style</a:t>
            </a:r>
          </a:p>
        </p:txBody>
      </p:sp>
      <p:sp>
        <p:nvSpPr>
          <p:cNvPr id="12" name="Content Placeholder 2">
            <a:extLst>
              <a:ext uri="{FF2B5EF4-FFF2-40B4-BE49-F238E27FC236}">
                <a16:creationId xmlns:a16="http://schemas.microsoft.com/office/drawing/2014/main" id="{454EB74A-E772-4A81-A1FB-2635F3FA36F3}"/>
              </a:ext>
            </a:extLst>
          </p:cNvPr>
          <p:cNvSpPr>
            <a:spLocks noGrp="1"/>
          </p:cNvSpPr>
          <p:nvPr>
            <p:ph idx="11"/>
          </p:nvPr>
        </p:nvSpPr>
        <p:spPr>
          <a:xfrm>
            <a:off x="257646" y="1600201"/>
            <a:ext cx="5731660" cy="4655963"/>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13494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971BB221-410A-4016-AA85-78648439088C}"/>
              </a:ext>
            </a:extLst>
          </p:cNvPr>
          <p:cNvSpPr>
            <a:spLocks noGrp="1"/>
          </p:cNvSpPr>
          <p:nvPr>
            <p:ph type="body" orient="vert" idx="1"/>
          </p:nvPr>
        </p:nvSpPr>
        <p:spPr>
          <a:xfrm>
            <a:off x="304800" y="1676400"/>
            <a:ext cx="11686528" cy="4500563"/>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7" name="Footer Placeholder 4">
            <a:extLst>
              <a:ext uri="{FF2B5EF4-FFF2-40B4-BE49-F238E27FC236}">
                <a16:creationId xmlns:a16="http://schemas.microsoft.com/office/drawing/2014/main" id="{E91B538D-FE6E-4817-88AE-071DDD1C20EF}"/>
              </a:ext>
            </a:extLst>
          </p:cNvPr>
          <p:cNvSpPr>
            <a:spLocks noGrp="1"/>
          </p:cNvSpPr>
          <p:nvPr>
            <p:ph type="ftr" sz="quarter" idx="3"/>
          </p:nvPr>
        </p:nvSpPr>
        <p:spPr>
          <a:xfrm>
            <a:off x="218456" y="6356351"/>
            <a:ext cx="11772872" cy="365125"/>
          </a:xfrm>
          <a:prstGeom prst="rect">
            <a:avLst/>
          </a:prstGeom>
          <a:gradFill flip="none" rotWithShape="1">
            <a:gsLst>
              <a:gs pos="0">
                <a:srgbClr val="087850"/>
              </a:gs>
              <a:gs pos="100000">
                <a:srgbClr val="104734"/>
              </a:gs>
              <a:gs pos="50000">
                <a:srgbClr val="181617"/>
              </a:gs>
            </a:gsLst>
            <a:path path="shape">
              <a:fillToRect l="50000" t="50000" r="50000" b="50000"/>
            </a:path>
            <a:tileRect/>
          </a:gradFill>
        </p:spPr>
        <p:txBody>
          <a:bodyPr/>
          <a:lstStyle>
            <a:lvl1pPr algn="ctr">
              <a:defRPr sz="2000" i="0">
                <a:effectLst/>
                <a:latin typeface="Arial" panose="020B0604020202020204" pitchFamily="34" charset="0"/>
                <a:cs typeface="Arial" panose="020B0604020202020204" pitchFamily="34" charset="0"/>
              </a:defRPr>
            </a:lvl1pPr>
          </a:lstStyle>
          <a:p>
            <a:r>
              <a:rPr lang="en-US" dirty="0">
                <a:solidFill>
                  <a:schemeClr val="bg1"/>
                </a:solidFill>
              </a:rPr>
              <a:t>⚜</a:t>
            </a:r>
            <a:r>
              <a:rPr lang="en-US" b="1" dirty="0">
                <a:solidFill>
                  <a:schemeClr val="tx1">
                    <a:lumMod val="95000"/>
                    <a:lumOff val="5000"/>
                  </a:schemeClr>
                </a:solidFill>
              </a:rPr>
              <a:t> </a:t>
            </a:r>
            <a:r>
              <a:rPr lang="en-US" b="1" dirty="0">
                <a:solidFill>
                  <a:srgbClr val="FBCF38"/>
                </a:solidFill>
              </a:rPr>
              <a:t>Call Us</a:t>
            </a:r>
            <a:r>
              <a:rPr lang="en-US" b="1" dirty="0">
                <a:solidFill>
                  <a:schemeClr val="tx1">
                    <a:lumMod val="95000"/>
                    <a:lumOff val="5000"/>
                  </a:schemeClr>
                </a:solidFill>
              </a:rPr>
              <a:t> </a:t>
            </a:r>
            <a:r>
              <a:rPr lang="en-US" dirty="0">
                <a:solidFill>
                  <a:schemeClr val="bg1"/>
                </a:solidFill>
              </a:rPr>
              <a:t>⚜</a:t>
            </a:r>
            <a:endParaRPr lang="en-US" b="1" dirty="0">
              <a:solidFill>
                <a:srgbClr val="FBCF38"/>
              </a:solidFill>
            </a:endParaRPr>
          </a:p>
        </p:txBody>
      </p:sp>
      <p:sp>
        <p:nvSpPr>
          <p:cNvPr id="8" name="Slide Number Placeholder 5">
            <a:extLst>
              <a:ext uri="{FF2B5EF4-FFF2-40B4-BE49-F238E27FC236}">
                <a16:creationId xmlns:a16="http://schemas.microsoft.com/office/drawing/2014/main" id="{FD1530B6-B267-48F5-B6D6-6B2A474C22A1}"/>
              </a:ext>
            </a:extLst>
          </p:cNvPr>
          <p:cNvSpPr>
            <a:spLocks noGrp="1"/>
          </p:cNvSpPr>
          <p:nvPr>
            <p:ph type="sldNum" sz="quarter" idx="4"/>
          </p:nvPr>
        </p:nvSpPr>
        <p:spPr>
          <a:xfrm>
            <a:off x="9756128" y="6356351"/>
            <a:ext cx="2235200" cy="365125"/>
          </a:xfrm>
          <a:prstGeom prst="rect">
            <a:avLst/>
          </a:prstGeom>
        </p:spPr>
        <p:txBody>
          <a:bodyPr/>
          <a:lstStyle>
            <a:lvl1pPr algn="r">
              <a:defRPr sz="1400" b="1">
                <a:solidFill>
                  <a:schemeClr val="bg1"/>
                </a:solidFill>
                <a:latin typeface="Arial" panose="020B0604020202020204" pitchFamily="34" charset="0"/>
                <a:cs typeface="Arial" panose="020B0604020202020204" pitchFamily="34" charset="0"/>
              </a:defRPr>
            </a:lvl1pPr>
          </a:lstStyle>
          <a:p>
            <a:fld id="{6332927D-D65C-44DB-85A2-BA4DEBA53CEC}" type="slidenum">
              <a:rPr lang="en-US" smtClean="0"/>
              <a:pPr/>
              <a:t>‹#›</a:t>
            </a:fld>
            <a:endParaRPr lang="en-US" dirty="0"/>
          </a:p>
        </p:txBody>
      </p:sp>
      <p:sp>
        <p:nvSpPr>
          <p:cNvPr id="10" name="Title Placeholder 1">
            <a:extLst>
              <a:ext uri="{FF2B5EF4-FFF2-40B4-BE49-F238E27FC236}">
                <a16:creationId xmlns:a16="http://schemas.microsoft.com/office/drawing/2014/main" id="{CB5CF908-37ED-4DBD-83A5-90A23FFD6251}"/>
              </a:ext>
            </a:extLst>
          </p:cNvPr>
          <p:cNvSpPr txBox="1">
            <a:spLocks/>
          </p:cNvSpPr>
          <p:nvPr userDrawn="1"/>
        </p:nvSpPr>
        <p:spPr>
          <a:xfrm>
            <a:off x="1537063" y="15240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Click to edit Master title style</a:t>
            </a:r>
          </a:p>
        </p:txBody>
      </p:sp>
    </p:spTree>
    <p:extLst>
      <p:ext uri="{BB962C8B-B14F-4D97-AF65-F5344CB8AC3E}">
        <p14:creationId xmlns:p14="http://schemas.microsoft.com/office/powerpoint/2010/main" val="14221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pic>
        <p:nvPicPr>
          <p:cNvPr id="17" name="bg object 17"/>
          <p:cNvPicPr/>
          <p:nvPr userDrawn="1"/>
        </p:nvPicPr>
        <p:blipFill>
          <a:blip r:embed="rId2" cstate="print"/>
          <a:stretch>
            <a:fillRect/>
          </a:stretch>
        </p:blipFill>
        <p:spPr>
          <a:xfrm>
            <a:off x="238760" y="152400"/>
            <a:ext cx="4229099" cy="929627"/>
          </a:xfrm>
          <a:prstGeom prst="rect">
            <a:avLst/>
          </a:prstGeom>
        </p:spPr>
      </p:pic>
      <p:sp>
        <p:nvSpPr>
          <p:cNvPr id="3" name="Holder 3"/>
          <p:cNvSpPr>
            <a:spLocks noGrp="1"/>
          </p:cNvSpPr>
          <p:nvPr>
            <p:ph sz="half" idx="2"/>
          </p:nvPr>
        </p:nvSpPr>
        <p:spPr>
          <a:xfrm>
            <a:off x="609600" y="1577340"/>
            <a:ext cx="5303520" cy="492443"/>
          </a:xfrm>
          <a:prstGeom prst="rect">
            <a:avLst/>
          </a:prstGeom>
        </p:spPr>
        <p:txBody>
          <a:bodyPr wrap="square" lIns="0" tIns="0" rIns="0" bIns="0">
            <a:spAutoFit/>
          </a:bodyPr>
          <a:lstStyle>
            <a:lvl1pPr>
              <a:defRPr>
                <a:solidFill>
                  <a:schemeClr val="bg2">
                    <a:lumMod val="10000"/>
                  </a:schemeClr>
                </a:solidFill>
                <a:latin typeface="Cambria" panose="02040503050406030204" pitchFamily="18" charset="0"/>
                <a:ea typeface="Cambria" panose="02040503050406030204" pitchFamily="18" charset="0"/>
              </a:defRPr>
            </a:lvl1pPr>
          </a:lstStyle>
          <a:p>
            <a:endParaRPr dirty="0"/>
          </a:p>
        </p:txBody>
      </p:sp>
      <p:sp>
        <p:nvSpPr>
          <p:cNvPr id="4" name="Holder 4"/>
          <p:cNvSpPr>
            <a:spLocks noGrp="1"/>
          </p:cNvSpPr>
          <p:nvPr>
            <p:ph sz="half" idx="3"/>
          </p:nvPr>
        </p:nvSpPr>
        <p:spPr>
          <a:xfrm>
            <a:off x="6278880" y="1577340"/>
            <a:ext cx="5303520" cy="492443"/>
          </a:xfrm>
          <a:prstGeom prst="rect">
            <a:avLst/>
          </a:prstGeom>
        </p:spPr>
        <p:txBody>
          <a:bodyPr wrap="square" lIns="0" tIns="0" rIns="0" bIns="0">
            <a:spAutoFit/>
          </a:bodyPr>
          <a:lstStyle>
            <a:lvl1pPr>
              <a:defRPr>
                <a:solidFill>
                  <a:schemeClr val="bg2">
                    <a:lumMod val="10000"/>
                  </a:schemeClr>
                </a:solidFill>
                <a:latin typeface="Cambria" panose="02040503050406030204" pitchFamily="18" charset="0"/>
                <a:ea typeface="Cambria" panose="02040503050406030204" pitchFamily="18" charset="0"/>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1371579" y="1229360"/>
            <a:ext cx="657847" cy="571499"/>
          </a:xfrm>
          <a:prstGeom prst="rect">
            <a:avLst/>
          </a:prstGeom>
        </p:spPr>
      </p:pic>
      <p:sp>
        <p:nvSpPr>
          <p:cNvPr id="17" name="bg object 17"/>
          <p:cNvSpPr/>
          <p:nvPr/>
        </p:nvSpPr>
        <p:spPr>
          <a:xfrm>
            <a:off x="257812" y="1507492"/>
            <a:ext cx="11107420" cy="6350"/>
          </a:xfrm>
          <a:custGeom>
            <a:avLst/>
            <a:gdLst/>
            <a:ahLst/>
            <a:cxnLst/>
            <a:rect l="l" t="t" r="r" b="b"/>
            <a:pathLst>
              <a:path w="11107420" h="6350">
                <a:moveTo>
                  <a:pt x="11106823" y="6159"/>
                </a:moveTo>
                <a:lnTo>
                  <a:pt x="0" y="0"/>
                </a:lnTo>
              </a:path>
            </a:pathLst>
          </a:custGeom>
          <a:ln w="38100">
            <a:solidFill>
              <a:srgbClr val="000000"/>
            </a:solidFill>
          </a:ln>
        </p:spPr>
        <p:txBody>
          <a:bodyPr wrap="square" lIns="0" tIns="0" rIns="0" bIns="0" rtlCol="0"/>
          <a:lstStyle/>
          <a:p>
            <a:endParaRPr/>
          </a:p>
        </p:txBody>
      </p:sp>
      <p:pic>
        <p:nvPicPr>
          <p:cNvPr id="18" name="bg object 18"/>
          <p:cNvPicPr/>
          <p:nvPr/>
        </p:nvPicPr>
        <p:blipFill>
          <a:blip r:embed="rId3" cstate="print"/>
          <a:stretch>
            <a:fillRect/>
          </a:stretch>
        </p:blipFill>
        <p:spPr>
          <a:xfrm>
            <a:off x="11112500" y="76200"/>
            <a:ext cx="1005840" cy="914400"/>
          </a:xfrm>
          <a:prstGeom prst="rect">
            <a:avLst/>
          </a:prstGeom>
        </p:spPr>
      </p:pic>
      <p:pic>
        <p:nvPicPr>
          <p:cNvPr id="19" name="bg object 19"/>
          <p:cNvPicPr/>
          <p:nvPr/>
        </p:nvPicPr>
        <p:blipFill>
          <a:blip r:embed="rId4" cstate="print"/>
          <a:stretch>
            <a:fillRect/>
          </a:stretch>
        </p:blipFill>
        <p:spPr>
          <a:xfrm>
            <a:off x="10782300" y="383539"/>
            <a:ext cx="914400" cy="914400"/>
          </a:xfrm>
          <a:prstGeom prst="rect">
            <a:avLst/>
          </a:prstGeom>
        </p:spPr>
      </p:pic>
      <p:pic>
        <p:nvPicPr>
          <p:cNvPr id="20" name="bg object 20"/>
          <p:cNvPicPr/>
          <p:nvPr/>
        </p:nvPicPr>
        <p:blipFill>
          <a:blip r:embed="rId5" cstate="print"/>
          <a:stretch>
            <a:fillRect/>
          </a:stretch>
        </p:blipFill>
        <p:spPr>
          <a:xfrm>
            <a:off x="167639" y="91440"/>
            <a:ext cx="1280160" cy="1280160"/>
          </a:xfrm>
          <a:prstGeom prst="rect">
            <a:avLst/>
          </a:prstGeom>
        </p:spPr>
      </p:pic>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42900" y="1043305"/>
            <a:ext cx="11506200" cy="19685"/>
          </a:xfrm>
          <a:prstGeom prst="rect">
            <a:avLst/>
          </a:prstGeom>
        </p:spPr>
      </p:pic>
      <p:pic>
        <p:nvPicPr>
          <p:cNvPr id="17" name="bg object 17"/>
          <p:cNvPicPr/>
          <p:nvPr/>
        </p:nvPicPr>
        <p:blipFill>
          <a:blip r:embed="rId3" cstate="print"/>
          <a:stretch>
            <a:fillRect/>
          </a:stretch>
        </p:blipFill>
        <p:spPr>
          <a:xfrm>
            <a:off x="226060" y="1747520"/>
            <a:ext cx="1008379" cy="640079"/>
          </a:xfrm>
          <a:prstGeom prst="rect">
            <a:avLst/>
          </a:prstGeom>
        </p:spPr>
      </p:pic>
      <p:pic>
        <p:nvPicPr>
          <p:cNvPr id="18" name="bg object 18"/>
          <p:cNvPicPr/>
          <p:nvPr/>
        </p:nvPicPr>
        <p:blipFill>
          <a:blip r:embed="rId4" cstate="print"/>
          <a:stretch>
            <a:fillRect/>
          </a:stretch>
        </p:blipFill>
        <p:spPr>
          <a:xfrm>
            <a:off x="220979" y="2402840"/>
            <a:ext cx="1038859" cy="640079"/>
          </a:xfrm>
          <a:prstGeom prst="rect">
            <a:avLst/>
          </a:prstGeom>
        </p:spPr>
      </p:pic>
      <p:pic>
        <p:nvPicPr>
          <p:cNvPr id="19" name="bg object 19"/>
          <p:cNvPicPr/>
          <p:nvPr/>
        </p:nvPicPr>
        <p:blipFill>
          <a:blip r:embed="rId5" cstate="print"/>
          <a:stretch>
            <a:fillRect/>
          </a:stretch>
        </p:blipFill>
        <p:spPr>
          <a:xfrm>
            <a:off x="299719" y="3058160"/>
            <a:ext cx="858519" cy="640079"/>
          </a:xfrm>
          <a:prstGeom prst="rect">
            <a:avLst/>
          </a:prstGeom>
        </p:spPr>
      </p:pic>
      <p:pic>
        <p:nvPicPr>
          <p:cNvPr id="20" name="bg object 20"/>
          <p:cNvPicPr/>
          <p:nvPr/>
        </p:nvPicPr>
        <p:blipFill>
          <a:blip r:embed="rId6" cstate="print"/>
          <a:stretch>
            <a:fillRect/>
          </a:stretch>
        </p:blipFill>
        <p:spPr>
          <a:xfrm>
            <a:off x="220979" y="3713479"/>
            <a:ext cx="1038859" cy="640079"/>
          </a:xfrm>
          <a:prstGeom prst="rect">
            <a:avLst/>
          </a:prstGeom>
        </p:spPr>
      </p:pic>
      <p:pic>
        <p:nvPicPr>
          <p:cNvPr id="21" name="bg object 21"/>
          <p:cNvPicPr/>
          <p:nvPr/>
        </p:nvPicPr>
        <p:blipFill>
          <a:blip r:embed="rId7" cstate="print"/>
          <a:stretch>
            <a:fillRect/>
          </a:stretch>
        </p:blipFill>
        <p:spPr>
          <a:xfrm>
            <a:off x="220980" y="4368800"/>
            <a:ext cx="1069339" cy="640080"/>
          </a:xfrm>
          <a:prstGeom prst="rect">
            <a:avLst/>
          </a:prstGeom>
        </p:spPr>
      </p:pic>
      <p:pic>
        <p:nvPicPr>
          <p:cNvPr id="22" name="bg object 22"/>
          <p:cNvPicPr/>
          <p:nvPr/>
        </p:nvPicPr>
        <p:blipFill>
          <a:blip r:embed="rId4" cstate="print"/>
          <a:stretch>
            <a:fillRect/>
          </a:stretch>
        </p:blipFill>
        <p:spPr>
          <a:xfrm>
            <a:off x="220979" y="5024120"/>
            <a:ext cx="1038859" cy="640079"/>
          </a:xfrm>
          <a:prstGeom prst="rect">
            <a:avLst/>
          </a:prstGeom>
        </p:spPr>
      </p:pic>
      <p:pic>
        <p:nvPicPr>
          <p:cNvPr id="23" name="bg object 23"/>
          <p:cNvPicPr/>
          <p:nvPr/>
        </p:nvPicPr>
        <p:blipFill>
          <a:blip r:embed="rId8" cstate="print"/>
          <a:stretch>
            <a:fillRect/>
          </a:stretch>
        </p:blipFill>
        <p:spPr>
          <a:xfrm>
            <a:off x="226060" y="5679440"/>
            <a:ext cx="1008379" cy="64007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10/18/2024</a:t>
            </a:fld>
            <a:endParaRPr lang="en-US" dirty="0"/>
          </a:p>
        </p:txBody>
      </p:sp>
      <p:sp>
        <p:nvSpPr>
          <p:cNvPr id="5" name="Footer Placeholder 4"/>
          <p:cNvSpPr>
            <a:spLocks noGrp="1"/>
          </p:cNvSpPr>
          <p:nvPr>
            <p:ph type="ftr" sz="quarter" idx="11"/>
          </p:nvPr>
        </p:nvSpPr>
        <p:spPr/>
        <p:txBody>
          <a:bodyPr/>
          <a:lstStyle/>
          <a:p>
            <a:r>
              <a:rPr lang="en-US" dirty="0">
                <a:solidFill>
                  <a:schemeClr val="bg1"/>
                </a:solidFill>
              </a:rPr>
              <a:t>⚜</a:t>
            </a:r>
            <a:r>
              <a:rPr lang="en-US" b="1" dirty="0">
                <a:solidFill>
                  <a:schemeClr val="tx1">
                    <a:lumMod val="95000"/>
                    <a:lumOff val="5000"/>
                  </a:schemeClr>
                </a:solidFill>
              </a:rPr>
              <a:t> </a:t>
            </a:r>
            <a:r>
              <a:rPr lang="en-US" b="1" dirty="0">
                <a:solidFill>
                  <a:srgbClr val="FBCF38"/>
                </a:solidFill>
              </a:rPr>
              <a:t>Call Us</a:t>
            </a:r>
            <a:r>
              <a:rPr lang="en-US" b="1" dirty="0">
                <a:solidFill>
                  <a:schemeClr val="tx1">
                    <a:lumMod val="95000"/>
                    <a:lumOff val="5000"/>
                  </a:schemeClr>
                </a:solidFill>
              </a:rPr>
              <a:t> </a:t>
            </a:r>
            <a:r>
              <a:rPr lang="en-US" dirty="0">
                <a:solidFill>
                  <a:schemeClr val="bg1"/>
                </a:solidFill>
              </a:rPr>
              <a:t>⚜</a:t>
            </a:r>
            <a:endParaRPr lang="en-US" b="1" dirty="0">
              <a:solidFill>
                <a:srgbClr val="FBCF38"/>
              </a:solidFill>
            </a:endParaRPr>
          </a:p>
        </p:txBody>
      </p:sp>
      <p:sp>
        <p:nvSpPr>
          <p:cNvPr id="6" name="Slide Number Placeholder 5"/>
          <p:cNvSpPr>
            <a:spLocks noGrp="1"/>
          </p:cNvSpPr>
          <p:nvPr>
            <p:ph type="sldNum" sz="quarter" idx="12"/>
          </p:nvPr>
        </p:nvSpPr>
        <p:spPr/>
        <p:txBody>
          <a:bodyPr/>
          <a:lstStyle/>
          <a:p>
            <a:fld id="{6332927D-D65C-44DB-85A2-BA4DEBA53CEC}" type="slidenum">
              <a:rPr lang="en-US" smtClean="0"/>
              <a:pPr/>
              <a:t>‹#›</a:t>
            </a:fld>
            <a:endParaRPr lang="en-US" dirty="0"/>
          </a:p>
        </p:txBody>
      </p:sp>
    </p:spTree>
    <p:extLst>
      <p:ext uri="{BB962C8B-B14F-4D97-AF65-F5344CB8AC3E}">
        <p14:creationId xmlns:p14="http://schemas.microsoft.com/office/powerpoint/2010/main" val="3963294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10/18/2024</a:t>
            </a:fld>
            <a:endParaRPr lang="en-US" dirty="0"/>
          </a:p>
        </p:txBody>
      </p:sp>
      <p:sp>
        <p:nvSpPr>
          <p:cNvPr id="5" name="Footer Placeholder 4"/>
          <p:cNvSpPr>
            <a:spLocks noGrp="1"/>
          </p:cNvSpPr>
          <p:nvPr>
            <p:ph type="ftr" sz="quarter" idx="11"/>
          </p:nvPr>
        </p:nvSpPr>
        <p:spPr/>
        <p:txBody>
          <a:bodyPr/>
          <a:lstStyle/>
          <a:p>
            <a:r>
              <a:rPr lang="en-US" dirty="0">
                <a:solidFill>
                  <a:schemeClr val="bg1"/>
                </a:solidFill>
              </a:rPr>
              <a:t>⚜</a:t>
            </a:r>
            <a:r>
              <a:rPr lang="en-US" b="1" dirty="0">
                <a:solidFill>
                  <a:schemeClr val="tx1">
                    <a:lumMod val="95000"/>
                    <a:lumOff val="5000"/>
                  </a:schemeClr>
                </a:solidFill>
              </a:rPr>
              <a:t> </a:t>
            </a:r>
            <a:r>
              <a:rPr lang="en-US" b="1" dirty="0">
                <a:solidFill>
                  <a:srgbClr val="FBCF38"/>
                </a:solidFill>
              </a:rPr>
              <a:t>Call Us</a:t>
            </a:r>
            <a:r>
              <a:rPr lang="en-US" b="1" dirty="0">
                <a:solidFill>
                  <a:schemeClr val="tx1">
                    <a:lumMod val="95000"/>
                    <a:lumOff val="5000"/>
                  </a:schemeClr>
                </a:solidFill>
              </a:rPr>
              <a:t> </a:t>
            </a:r>
            <a:r>
              <a:rPr lang="en-US" dirty="0">
                <a:solidFill>
                  <a:schemeClr val="bg1"/>
                </a:solidFill>
              </a:rPr>
              <a:t>⚜</a:t>
            </a:r>
            <a:endParaRPr lang="en-US" b="1" dirty="0">
              <a:solidFill>
                <a:srgbClr val="FBCF38"/>
              </a:solidFill>
            </a:endParaRPr>
          </a:p>
        </p:txBody>
      </p:sp>
      <p:sp>
        <p:nvSpPr>
          <p:cNvPr id="6" name="Slide Number Placeholder 5"/>
          <p:cNvSpPr>
            <a:spLocks noGrp="1"/>
          </p:cNvSpPr>
          <p:nvPr>
            <p:ph type="sldNum" sz="quarter" idx="12"/>
          </p:nvPr>
        </p:nvSpPr>
        <p:spPr/>
        <p:txBody>
          <a:bodyPr/>
          <a:lstStyle/>
          <a:p>
            <a:fld id="{6332927D-D65C-44DB-85A2-BA4DEBA53CEC}" type="slidenum">
              <a:rPr lang="en-US" smtClean="0"/>
              <a:pPr/>
              <a:t>‹#›</a:t>
            </a:fld>
            <a:endParaRPr lang="en-US" dirty="0"/>
          </a:p>
        </p:txBody>
      </p:sp>
    </p:spTree>
    <p:extLst>
      <p:ext uri="{BB962C8B-B14F-4D97-AF65-F5344CB8AC3E}">
        <p14:creationId xmlns:p14="http://schemas.microsoft.com/office/powerpoint/2010/main" val="199244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10/18/2024</a:t>
            </a:fld>
            <a:endParaRPr lang="en-US" dirty="0"/>
          </a:p>
        </p:txBody>
      </p:sp>
      <p:sp>
        <p:nvSpPr>
          <p:cNvPr id="5" name="Footer Placeholder 4"/>
          <p:cNvSpPr>
            <a:spLocks noGrp="1"/>
          </p:cNvSpPr>
          <p:nvPr>
            <p:ph type="ftr" sz="quarter" idx="11"/>
          </p:nvPr>
        </p:nvSpPr>
        <p:spPr/>
        <p:txBody>
          <a:bodyPr/>
          <a:lstStyle/>
          <a:p>
            <a:r>
              <a:rPr lang="en-US" dirty="0">
                <a:solidFill>
                  <a:schemeClr val="bg1"/>
                </a:solidFill>
              </a:rPr>
              <a:t>⚜</a:t>
            </a:r>
            <a:r>
              <a:rPr lang="en-US" b="1" dirty="0">
                <a:solidFill>
                  <a:schemeClr val="tx1">
                    <a:lumMod val="95000"/>
                    <a:lumOff val="5000"/>
                  </a:schemeClr>
                </a:solidFill>
              </a:rPr>
              <a:t> </a:t>
            </a:r>
            <a:r>
              <a:rPr lang="en-US" b="1" dirty="0">
                <a:solidFill>
                  <a:srgbClr val="FBCF38"/>
                </a:solidFill>
              </a:rPr>
              <a:t>Call Us</a:t>
            </a:r>
            <a:r>
              <a:rPr lang="en-US" b="1" dirty="0">
                <a:solidFill>
                  <a:schemeClr val="tx1">
                    <a:lumMod val="95000"/>
                    <a:lumOff val="5000"/>
                  </a:schemeClr>
                </a:solidFill>
              </a:rPr>
              <a:t> </a:t>
            </a:r>
            <a:r>
              <a:rPr lang="en-US" dirty="0">
                <a:solidFill>
                  <a:schemeClr val="bg1"/>
                </a:solidFill>
              </a:rPr>
              <a:t>⚜</a:t>
            </a:r>
            <a:endParaRPr lang="en-US" b="1" dirty="0">
              <a:solidFill>
                <a:srgbClr val="FBCF38"/>
              </a:solidFill>
            </a:endParaRPr>
          </a:p>
        </p:txBody>
      </p:sp>
      <p:sp>
        <p:nvSpPr>
          <p:cNvPr id="6" name="Slide Number Placeholder 5"/>
          <p:cNvSpPr>
            <a:spLocks noGrp="1"/>
          </p:cNvSpPr>
          <p:nvPr>
            <p:ph type="sldNum" sz="quarter" idx="12"/>
          </p:nvPr>
        </p:nvSpPr>
        <p:spPr/>
        <p:txBody>
          <a:bodyPr/>
          <a:lstStyle/>
          <a:p>
            <a:fld id="{6332927D-D65C-44DB-85A2-BA4DEBA53CEC}" type="slidenum">
              <a:rPr lang="en-US" smtClean="0"/>
              <a:pPr/>
              <a:t>‹#›</a:t>
            </a:fld>
            <a:endParaRPr lang="en-US" dirty="0"/>
          </a:p>
        </p:txBody>
      </p:sp>
    </p:spTree>
    <p:extLst>
      <p:ext uri="{BB962C8B-B14F-4D97-AF65-F5344CB8AC3E}">
        <p14:creationId xmlns:p14="http://schemas.microsoft.com/office/powerpoint/2010/main" val="407446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10/18/2024</a:t>
            </a:fld>
            <a:endParaRPr lang="en-US" dirty="0"/>
          </a:p>
        </p:txBody>
      </p:sp>
      <p:sp>
        <p:nvSpPr>
          <p:cNvPr id="6" name="Footer Placeholder 5"/>
          <p:cNvSpPr>
            <a:spLocks noGrp="1"/>
          </p:cNvSpPr>
          <p:nvPr>
            <p:ph type="ftr" sz="quarter" idx="11"/>
          </p:nvPr>
        </p:nvSpPr>
        <p:spPr/>
        <p:txBody>
          <a:bodyPr/>
          <a:lstStyle/>
          <a:p>
            <a:r>
              <a:rPr lang="en-US" dirty="0">
                <a:solidFill>
                  <a:schemeClr val="bg1"/>
                </a:solidFill>
              </a:rPr>
              <a:t>⚜</a:t>
            </a:r>
            <a:r>
              <a:rPr lang="en-US" b="1" dirty="0">
                <a:solidFill>
                  <a:schemeClr val="tx1">
                    <a:lumMod val="95000"/>
                    <a:lumOff val="5000"/>
                  </a:schemeClr>
                </a:solidFill>
              </a:rPr>
              <a:t> </a:t>
            </a:r>
            <a:r>
              <a:rPr lang="en-US" b="1" dirty="0">
                <a:solidFill>
                  <a:srgbClr val="FBCF38"/>
                </a:solidFill>
              </a:rPr>
              <a:t>Call Us</a:t>
            </a:r>
            <a:r>
              <a:rPr lang="en-US" b="1" dirty="0">
                <a:solidFill>
                  <a:schemeClr val="tx1">
                    <a:lumMod val="95000"/>
                    <a:lumOff val="5000"/>
                  </a:schemeClr>
                </a:solidFill>
              </a:rPr>
              <a:t> </a:t>
            </a:r>
            <a:r>
              <a:rPr lang="en-US" dirty="0">
                <a:solidFill>
                  <a:schemeClr val="bg1"/>
                </a:solidFill>
              </a:rPr>
              <a:t>⚜</a:t>
            </a:r>
            <a:endParaRPr lang="en-US" b="1" dirty="0">
              <a:solidFill>
                <a:srgbClr val="FBCF38"/>
              </a:solidFill>
            </a:endParaRPr>
          </a:p>
        </p:txBody>
      </p:sp>
      <p:sp>
        <p:nvSpPr>
          <p:cNvPr id="7" name="Slide Number Placeholder 6"/>
          <p:cNvSpPr>
            <a:spLocks noGrp="1"/>
          </p:cNvSpPr>
          <p:nvPr>
            <p:ph type="sldNum" sz="quarter" idx="12"/>
          </p:nvPr>
        </p:nvSpPr>
        <p:spPr/>
        <p:txBody>
          <a:bodyPr/>
          <a:lstStyle/>
          <a:p>
            <a:fld id="{6332927D-D65C-44DB-85A2-BA4DEBA53CEC}" type="slidenum">
              <a:rPr lang="en-US" smtClean="0"/>
              <a:pPr/>
              <a:t>‹#›</a:t>
            </a:fld>
            <a:endParaRPr lang="en-US" dirty="0"/>
          </a:p>
        </p:txBody>
      </p:sp>
    </p:spTree>
    <p:extLst>
      <p:ext uri="{BB962C8B-B14F-4D97-AF65-F5344CB8AC3E}">
        <p14:creationId xmlns:p14="http://schemas.microsoft.com/office/powerpoint/2010/main" val="1878008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13.gif"/><Relationship Id="rId3" Type="http://schemas.openxmlformats.org/officeDocument/2006/relationships/slideLayout" Target="../slideLayouts/slideLayout8.xml"/><Relationship Id="rId21" Type="http://schemas.openxmlformats.org/officeDocument/2006/relationships/image" Target="../media/image16.jpeg"/><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14.jpe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4606" y="-69554"/>
            <a:ext cx="12022787" cy="848360"/>
          </a:xfrm>
          <a:prstGeom prst="rect">
            <a:avLst/>
          </a:prstGeom>
        </p:spPr>
        <p:txBody>
          <a:bodyPr wrap="square" lIns="0" tIns="0" rIns="0" bIns="0">
            <a:spAutoFit/>
          </a:bodyPr>
          <a:lstStyle>
            <a:lvl1pPr>
              <a:defRPr sz="4000" b="0" i="0">
                <a:solidFill>
                  <a:srgbClr val="006FC0"/>
                </a:solidFill>
                <a:latin typeface="Times New Roman"/>
                <a:cs typeface="Times New Roman"/>
              </a:defRPr>
            </a:lvl1pPr>
          </a:lstStyle>
          <a:p>
            <a:endParaRPr/>
          </a:p>
        </p:txBody>
      </p:sp>
      <p:sp>
        <p:nvSpPr>
          <p:cNvPr id="3" name="Holder 3"/>
          <p:cNvSpPr>
            <a:spLocks noGrp="1"/>
          </p:cNvSpPr>
          <p:nvPr>
            <p:ph type="body" idx="1"/>
          </p:nvPr>
        </p:nvSpPr>
        <p:spPr>
          <a:xfrm>
            <a:off x="135889" y="1360489"/>
            <a:ext cx="9213215" cy="4561840"/>
          </a:xfrm>
          <a:prstGeom prst="rect">
            <a:avLst/>
          </a:prstGeom>
        </p:spPr>
        <p:txBody>
          <a:bodyPr wrap="square" lIns="0" tIns="0" rIns="0" bIns="0">
            <a:spAutoFit/>
          </a:bodyPr>
          <a:lstStyle>
            <a:lvl1pPr>
              <a:defRPr sz="32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10/18/2024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schemeClr val="bg1"/>
                </a:solidFill>
              </a:rPr>
              <a:t>⚜</a:t>
            </a:r>
            <a:r>
              <a:rPr lang="en-US" b="1" dirty="0">
                <a:solidFill>
                  <a:schemeClr val="tx1">
                    <a:lumMod val="95000"/>
                    <a:lumOff val="5000"/>
                  </a:schemeClr>
                </a:solidFill>
              </a:rPr>
              <a:t> </a:t>
            </a:r>
            <a:r>
              <a:rPr lang="en-US" b="1" dirty="0">
                <a:solidFill>
                  <a:srgbClr val="FBCF38"/>
                </a:solidFill>
              </a:rPr>
              <a:t>Call Us</a:t>
            </a:r>
            <a:r>
              <a:rPr lang="en-US" b="1" dirty="0">
                <a:solidFill>
                  <a:schemeClr val="tx1">
                    <a:lumMod val="95000"/>
                    <a:lumOff val="5000"/>
                  </a:schemeClr>
                </a:solidFill>
              </a:rPr>
              <a:t> </a:t>
            </a:r>
            <a:r>
              <a:rPr lang="en-US" dirty="0">
                <a:solidFill>
                  <a:schemeClr val="bg1"/>
                </a:solidFill>
              </a:rPr>
              <a:t>⚜</a:t>
            </a:r>
            <a:endParaRPr lang="en-US" b="1" dirty="0">
              <a:solidFill>
                <a:srgbClr val="FBCF38"/>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2927D-D65C-44DB-85A2-BA4DEBA53CEC}" type="slidenum">
              <a:rPr lang="en-US" smtClean="0"/>
              <a:pPr/>
              <a:t>‹#›</a:t>
            </a:fld>
            <a:endParaRPr lang="en-US" dirty="0"/>
          </a:p>
        </p:txBody>
      </p:sp>
      <p:grpSp>
        <p:nvGrpSpPr>
          <p:cNvPr id="7" name="Group 6">
            <a:extLst>
              <a:ext uri="{FF2B5EF4-FFF2-40B4-BE49-F238E27FC236}">
                <a16:creationId xmlns:a16="http://schemas.microsoft.com/office/drawing/2014/main" id="{F828CF50-528C-4B54-9B51-FC77449CE34B}"/>
              </a:ext>
            </a:extLst>
          </p:cNvPr>
          <p:cNvGrpSpPr/>
          <p:nvPr userDrawn="1"/>
        </p:nvGrpSpPr>
        <p:grpSpPr>
          <a:xfrm>
            <a:off x="257646" y="1228401"/>
            <a:ext cx="11772871" cy="571500"/>
            <a:chOff x="161946" y="1228401"/>
            <a:chExt cx="8829653" cy="571500"/>
          </a:xfrm>
        </p:grpSpPr>
        <p:pic>
          <p:nvPicPr>
            <p:cNvPr id="8" name="Picture 7">
              <a:extLst>
                <a:ext uri="{FF2B5EF4-FFF2-40B4-BE49-F238E27FC236}">
                  <a16:creationId xmlns:a16="http://schemas.microsoft.com/office/drawing/2014/main" id="{B626669C-473A-4E37-A8B1-EC88C80796F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5400000">
              <a:off x="8458390" y="1266691"/>
              <a:ext cx="571500" cy="494919"/>
            </a:xfrm>
            <a:prstGeom prst="rect">
              <a:avLst/>
            </a:prstGeom>
          </p:spPr>
        </p:pic>
        <p:cxnSp>
          <p:nvCxnSpPr>
            <p:cNvPr id="9" name="Straight Connector 8">
              <a:extLst>
                <a:ext uri="{FF2B5EF4-FFF2-40B4-BE49-F238E27FC236}">
                  <a16:creationId xmlns:a16="http://schemas.microsoft.com/office/drawing/2014/main" id="{604EE16A-A0EC-4BB7-A2AF-DB53799698B4}"/>
                </a:ext>
              </a:extLst>
            </p:cNvPr>
            <p:cNvCxnSpPr/>
            <p:nvPr/>
          </p:nvCxnSpPr>
          <p:spPr>
            <a:xfrm flipH="1" flipV="1">
              <a:off x="161946" y="1505501"/>
              <a:ext cx="8330119" cy="61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44A2D7C0-9AEF-4E42-BD8F-7B392736E0CC}"/>
              </a:ext>
            </a:extLst>
          </p:cNvPr>
          <p:cNvPicPr>
            <a:picLocks/>
          </p:cNvPicPr>
          <p:nvPr userDrawn="1"/>
        </p:nvPicPr>
        <p:blipFill>
          <a:blip r:embed="rId19" cstate="print">
            <a:extLst>
              <a:ext uri="{28A0092B-C50C-407E-A947-70E740481C1C}">
                <a14:useLocalDpi xmlns:a14="http://schemas.microsoft.com/office/drawing/2010/main" val="0"/>
              </a:ext>
            </a:extLst>
          </a:blip>
          <a:stretch>
            <a:fillRect/>
          </a:stretch>
        </p:blipFill>
        <p:spPr>
          <a:xfrm>
            <a:off x="11113589" y="76200"/>
            <a:ext cx="1005840" cy="914400"/>
          </a:xfrm>
          <a:prstGeom prst="rect">
            <a:avLst/>
          </a:prstGeom>
        </p:spPr>
      </p:pic>
      <p:pic>
        <p:nvPicPr>
          <p:cNvPr id="11" name="Picture 10" descr="C:\Users\1138129370A\AppData\Local\Microsoft\Windows\Temporary Internet Files\Content.Outlook\BZKE4SIL\608px-Air_Force_Global_Strike_Command.png">
            <a:extLst>
              <a:ext uri="{FF2B5EF4-FFF2-40B4-BE49-F238E27FC236}">
                <a16:creationId xmlns:a16="http://schemas.microsoft.com/office/drawing/2014/main" id="{40EF9AE8-C82C-44E4-9F0A-DADC01C958F1}"/>
              </a:ext>
            </a:extLst>
          </p:cNvPr>
          <p:cNvPicPr>
            <a:picLocks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10783389" y="38317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2nd Bomb Wing History &gt; Barksdale Air Force Base &gt; Display">
            <a:extLst>
              <a:ext uri="{FF2B5EF4-FFF2-40B4-BE49-F238E27FC236}">
                <a16:creationId xmlns:a16="http://schemas.microsoft.com/office/drawing/2014/main" id="{DE767636-2B13-415A-B71F-9B9530B5F8F9}"/>
              </a:ext>
            </a:extLst>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167640" y="91440"/>
            <a:ext cx="1280160"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7533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mailto:vote@barksdale.af.milor" TargetMode="External"/><Relationship Id="rId2" Type="http://schemas.openxmlformats.org/officeDocument/2006/relationships/hyperlink" Target="http://www.fvap.gov/"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militarychildcare.com/" TargetMode="External"/><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5.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_iaeVniLMwM"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jp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jp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installations.militaryonesource.mil/" TargetMode="External"/><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hyperlink" Target="https://www.militaryonesource.mil/moving-housing/moving/moving-personal-property/?utm_source=transcom&amp;utm_medium=printed-material&amp;utm_campaign=pcs-202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hyperlink" Target="mailto:2LRS.LGRDF.PassengerMovement@us.af.mil" TargetMode="Externa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hyperlink" Target="https://dps.move.mil/cust/standard/user/home.xhtml"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3.png"/><Relationship Id="rId7" Type="http://schemas.openxmlformats.org/officeDocument/2006/relationships/image" Target="../media/image56.jp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hyperlink" Target="https://www.google.com/search?q=local%2Bmoving%2Bcompanies%2Bnear%2Bme" TargetMode="Externa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hyperlink" Target="https://www.militaryonesource.mil/non-medical-counseling/military-and-family-life-counseling/" TargetMode="External"/><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hyperlink" Target="mailto:2LRS.TMO.PersonalProperty@us.af.mil"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80.jpg"/><Relationship Id="rId3" Type="http://schemas.openxmlformats.org/officeDocument/2006/relationships/image" Target="../media/image3.jpg"/><Relationship Id="rId7" Type="http://schemas.openxmlformats.org/officeDocument/2006/relationships/hyperlink" Target="mailto:BarksdaleSchoolLiaison@us.af.mil"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jp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jpg"/><Relationship Id="rId5" Type="http://schemas.openxmlformats.org/officeDocument/2006/relationships/image" Target="../media/image84.png"/><Relationship Id="rId4" Type="http://schemas.openxmlformats.org/officeDocument/2006/relationships/image" Target="../media/image83.jpg"/></Relationships>
</file>

<file path=ppt/slides/_rels/slide46.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8.jpg"/><Relationship Id="rId4" Type="http://schemas.openxmlformats.org/officeDocument/2006/relationships/image" Target="../media/image87.png"/></Relationships>
</file>

<file path=ppt/slides/_rels/slide47.xml.rels><?xml version="1.0" encoding="UTF-8" standalone="yes"?>
<Relationships xmlns="http://schemas.openxmlformats.org/package/2006/relationships"><Relationship Id="rId8" Type="http://schemas.openxmlformats.org/officeDocument/2006/relationships/image" Target="../media/image95.jp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5.xml"/><Relationship Id="rId6" Type="http://schemas.openxmlformats.org/officeDocument/2006/relationships/image" Target="../media/image93.jp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96.jpg"/></Relationships>
</file>

<file path=ppt/slides/_rels/slide48.xml.rels><?xml version="1.0" encoding="UTF-8" standalone="yes"?>
<Relationships xmlns="http://schemas.openxmlformats.org/package/2006/relationships"><Relationship Id="rId8" Type="http://schemas.openxmlformats.org/officeDocument/2006/relationships/image" Target="../media/image80.jpg"/><Relationship Id="rId3" Type="http://schemas.openxmlformats.org/officeDocument/2006/relationships/image" Target="../media/image3.jpg"/><Relationship Id="rId7" Type="http://schemas.openxmlformats.org/officeDocument/2006/relationships/hyperlink" Target="mailto:BarksdaleSchoolLiaison@us.af.mil"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jp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hyperlink" Target="https://www.travel.dod.mil/Policy-Regulations/Joint-Travel-Regulations/" TargetMode="External"/><Relationship Id="rId2" Type="http://schemas.openxmlformats.org/officeDocument/2006/relationships/hyperlink" Target="https://www.defense.gov/Spotlights/Taking-Care-of-Our-People/" TargetMode="Externa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00.svg"/><Relationship Id="rId2" Type="http://schemas.openxmlformats.org/officeDocument/2006/relationships/image" Target="../media/image99.png"/><Relationship Id="rId1" Type="http://schemas.openxmlformats.org/officeDocument/2006/relationships/slideLayout" Target="../slideLayouts/slideLayout4.xml"/><Relationship Id="rId5" Type="http://schemas.openxmlformats.org/officeDocument/2006/relationships/image" Target="../media/image102.svg"/><Relationship Id="rId4" Type="http://schemas.openxmlformats.org/officeDocument/2006/relationships/image" Target="../media/image101.png"/></Relationships>
</file>

<file path=ppt/slides/_rels/slide5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4.svg"/></Relationships>
</file>

<file path=ppt/slides/_rels/slide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svg"/><Relationship Id="rId4" Type="http://schemas.openxmlformats.org/officeDocument/2006/relationships/image" Target="../media/image2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06.svg"/><Relationship Id="rId2" Type="http://schemas.openxmlformats.org/officeDocument/2006/relationships/image" Target="../media/image10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hyperlink" Target="https://installations.militaryonesource.mil/" TargetMode="External"/><Relationship Id="rId2" Type="http://schemas.openxmlformats.org/officeDocument/2006/relationships/hyperlink" Target="https://planmymove.militaryonesource.mil/" TargetMode="Externa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109.jpg"/><Relationship Id="rId1" Type="http://schemas.openxmlformats.org/officeDocument/2006/relationships/slideLayout" Target="../slideLayouts/slideLayout12.xml"/><Relationship Id="rId4" Type="http://schemas.openxmlformats.org/officeDocument/2006/relationships/image" Target="../media/image111.jpg"/></Relationships>
</file>

<file path=ppt/slides/_rels/slide66.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112.jpg"/><Relationship Id="rId1" Type="http://schemas.openxmlformats.org/officeDocument/2006/relationships/slideLayout" Target="../slideLayouts/slideLayout12.xml"/><Relationship Id="rId4" Type="http://schemas.openxmlformats.org/officeDocument/2006/relationships/image" Target="../media/image114.jpg"/></Relationships>
</file>

<file path=ppt/slides/_rels/slide6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mycaa.medcertify.com/mycaa-bing/?msclkid=1fca60a45bcb1bdd812205f2633e115e"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87007" y="1850939"/>
            <a:ext cx="12583160" cy="1578061"/>
          </a:xfrm>
          <a:prstGeom prst="rect">
            <a:avLst/>
          </a:prstGeom>
        </p:spPr>
        <p:txBody>
          <a:bodyPr vert="horz" wrap="square" lIns="0" tIns="12700" rIns="0" bIns="0" rtlCol="0">
            <a:spAutoFit/>
          </a:bodyPr>
          <a:lstStyle/>
          <a:p>
            <a:pPr marL="2225040" marR="5080" indent="-2212975" algn="ctr">
              <a:lnSpc>
                <a:spcPct val="115799"/>
              </a:lnSpc>
              <a:spcBef>
                <a:spcPts val="100"/>
              </a:spcBef>
            </a:pPr>
            <a:r>
              <a:rPr lang="en-US" sz="9600" b="1" dirty="0">
                <a:solidFill>
                  <a:srgbClr val="000000"/>
                </a:solidFill>
                <a:latin typeface="Cambria"/>
                <a:cs typeface="Cambria"/>
              </a:rPr>
              <a:t>Plan My Move</a:t>
            </a:r>
            <a:endParaRPr sz="9600" dirty="0">
              <a:latin typeface="Cambria"/>
              <a:cs typeface="Cambria"/>
            </a:endParaRPr>
          </a:p>
        </p:txBody>
      </p:sp>
      <p:sp>
        <p:nvSpPr>
          <p:cNvPr id="3" name="object 3"/>
          <p:cNvSpPr/>
          <p:nvPr/>
        </p:nvSpPr>
        <p:spPr>
          <a:xfrm>
            <a:off x="3639836" y="5042392"/>
            <a:ext cx="4930140" cy="93980"/>
          </a:xfrm>
          <a:custGeom>
            <a:avLst/>
            <a:gdLst/>
            <a:ahLst/>
            <a:cxnLst/>
            <a:rect l="l" t="t" r="r" b="b"/>
            <a:pathLst>
              <a:path w="4930140" h="93979">
                <a:moveTo>
                  <a:pt x="4930140" y="0"/>
                </a:moveTo>
                <a:lnTo>
                  <a:pt x="0" y="0"/>
                </a:lnTo>
                <a:lnTo>
                  <a:pt x="0" y="93979"/>
                </a:lnTo>
                <a:lnTo>
                  <a:pt x="4930140" y="93979"/>
                </a:lnTo>
                <a:lnTo>
                  <a:pt x="4930140" y="0"/>
                </a:lnTo>
                <a:close/>
              </a:path>
            </a:pathLst>
          </a:custGeom>
          <a:solidFill>
            <a:srgbClr val="6FAC46"/>
          </a:solidFill>
        </p:spPr>
        <p:txBody>
          <a:bodyPr wrap="square" lIns="0" tIns="0" rIns="0" bIns="0" rtlCol="0"/>
          <a:lstStyle/>
          <a:p>
            <a:endParaRPr/>
          </a:p>
        </p:txBody>
      </p:sp>
      <p:pic>
        <p:nvPicPr>
          <p:cNvPr id="4" name="object 4"/>
          <p:cNvPicPr/>
          <p:nvPr/>
        </p:nvPicPr>
        <p:blipFill>
          <a:blip r:embed="rId2" cstate="print"/>
          <a:stretch>
            <a:fillRect/>
          </a:stretch>
        </p:blipFill>
        <p:spPr>
          <a:xfrm>
            <a:off x="226753" y="6377996"/>
            <a:ext cx="11772900" cy="363220"/>
          </a:xfrm>
          <a:prstGeom prst="rect">
            <a:avLst/>
          </a:prstGeom>
        </p:spPr>
      </p:pic>
      <p:sp>
        <p:nvSpPr>
          <p:cNvPr id="5" name="object 5"/>
          <p:cNvSpPr txBox="1"/>
          <p:nvPr/>
        </p:nvSpPr>
        <p:spPr>
          <a:xfrm>
            <a:off x="4724400" y="6389368"/>
            <a:ext cx="2078991" cy="340477"/>
          </a:xfrm>
          <a:prstGeom prst="rect">
            <a:avLst/>
          </a:prstGeom>
        </p:spPr>
        <p:txBody>
          <a:bodyPr vert="horz" wrap="square" lIns="0" tIns="32384" rIns="0" bIns="0" rtlCol="0">
            <a:spAutoFit/>
          </a:bodyPr>
          <a:lstStyle/>
          <a:p>
            <a:pPr marL="12700">
              <a:lnSpc>
                <a:spcPct val="100000"/>
              </a:lnSpc>
              <a:spcBef>
                <a:spcPts val="254"/>
              </a:spcBef>
            </a:pPr>
            <a:r>
              <a:rPr sz="2000" dirty="0">
                <a:solidFill>
                  <a:srgbClr val="FFFFFF"/>
                </a:solidFill>
                <a:latin typeface="Segoe UI Symbol"/>
                <a:cs typeface="Segoe UI Symbol"/>
              </a:rPr>
              <a:t>⚜</a:t>
            </a:r>
            <a:r>
              <a:rPr sz="2000" spc="-55" dirty="0">
                <a:solidFill>
                  <a:srgbClr val="FFFFFF"/>
                </a:solidFill>
                <a:latin typeface="Segoe UI Symbol"/>
                <a:cs typeface="Segoe UI Symbol"/>
              </a:rPr>
              <a:t> </a:t>
            </a:r>
            <a:r>
              <a:rPr lang="en-US" sz="2000" b="1" dirty="0">
                <a:solidFill>
                  <a:srgbClr val="FACF38"/>
                </a:solidFill>
                <a:latin typeface="Times New Roman"/>
                <a:cs typeface="Times New Roman"/>
              </a:rPr>
              <a:t>Fight’s On </a:t>
            </a:r>
            <a:r>
              <a:rPr sz="2000" spc="-50" dirty="0">
                <a:solidFill>
                  <a:srgbClr val="FFFFFF"/>
                </a:solidFill>
                <a:latin typeface="Segoe UI Symbol"/>
                <a:cs typeface="Segoe UI Symbol"/>
              </a:rPr>
              <a:t>⚜</a:t>
            </a:r>
            <a:endParaRPr sz="2000" dirty="0">
              <a:latin typeface="Segoe UI Symbol"/>
              <a:cs typeface="Segoe UI Symbol"/>
            </a:endParaRPr>
          </a:p>
        </p:txBody>
      </p:sp>
      <p:sp>
        <p:nvSpPr>
          <p:cNvPr id="6" name="object 2">
            <a:extLst>
              <a:ext uri="{FF2B5EF4-FFF2-40B4-BE49-F238E27FC236}">
                <a16:creationId xmlns:a16="http://schemas.microsoft.com/office/drawing/2014/main" id="{1A15774B-809F-142E-D814-052D59686B7A}"/>
              </a:ext>
            </a:extLst>
          </p:cNvPr>
          <p:cNvSpPr txBox="1">
            <a:spLocks/>
          </p:cNvSpPr>
          <p:nvPr/>
        </p:nvSpPr>
        <p:spPr>
          <a:xfrm>
            <a:off x="-200862" y="3104052"/>
            <a:ext cx="12583160" cy="1578061"/>
          </a:xfrm>
          <a:prstGeom prst="rect">
            <a:avLst/>
          </a:prstGeom>
        </p:spPr>
        <p:txBody>
          <a:bodyPr vert="horz" wrap="square" lIns="0" tIns="12700" rIns="0" bIns="0" rtlCol="0">
            <a:spAutoFit/>
          </a:bodyPr>
          <a:lstStyle>
            <a:lvl1pPr>
              <a:defRPr sz="4000" b="0" i="0">
                <a:solidFill>
                  <a:srgbClr val="006FC0"/>
                </a:solidFill>
                <a:latin typeface="Times New Roman"/>
                <a:ea typeface="+mj-ea"/>
                <a:cs typeface="Times New Roman"/>
              </a:defRPr>
            </a:lvl1pPr>
          </a:lstStyle>
          <a:p>
            <a:pPr marL="2225040" marR="5080" indent="-2212975" algn="ctr">
              <a:lnSpc>
                <a:spcPct val="115799"/>
              </a:lnSpc>
              <a:spcBef>
                <a:spcPts val="100"/>
              </a:spcBef>
            </a:pPr>
            <a:r>
              <a:rPr lang="en-US" sz="9600" b="1" dirty="0">
                <a:solidFill>
                  <a:srgbClr val="000000"/>
                </a:solidFill>
                <a:latin typeface="Cambria"/>
                <a:cs typeface="Cambria"/>
              </a:rPr>
              <a:t>Workshop</a:t>
            </a:r>
            <a:endParaRPr lang="en-US" sz="9600" dirty="0">
              <a:latin typeface="Cambria"/>
              <a:cs typeface="Cambria"/>
            </a:endParaRPr>
          </a:p>
        </p:txBody>
      </p:sp>
      <p:sp>
        <p:nvSpPr>
          <p:cNvPr id="7" name="object 5">
            <a:extLst>
              <a:ext uri="{FF2B5EF4-FFF2-40B4-BE49-F238E27FC236}">
                <a16:creationId xmlns:a16="http://schemas.microsoft.com/office/drawing/2014/main" id="{35E193A1-A7E2-E343-6053-5DAB43233F4E}"/>
              </a:ext>
            </a:extLst>
          </p:cNvPr>
          <p:cNvSpPr txBox="1"/>
          <p:nvPr/>
        </p:nvSpPr>
        <p:spPr>
          <a:xfrm>
            <a:off x="226753" y="5751197"/>
            <a:ext cx="5907473" cy="57404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Times New Roman"/>
                <a:cs typeface="Times New Roman"/>
              </a:rPr>
              <a:t>Barksdale</a:t>
            </a:r>
            <a:r>
              <a:rPr sz="1800" b="1" spc="-80" dirty="0">
                <a:latin typeface="Times New Roman"/>
                <a:cs typeface="Times New Roman"/>
              </a:rPr>
              <a:t> </a:t>
            </a:r>
            <a:r>
              <a:rPr lang="en-US" sz="1800" b="1" dirty="0">
                <a:latin typeface="Times New Roman"/>
                <a:cs typeface="Times New Roman"/>
              </a:rPr>
              <a:t>Military</a:t>
            </a:r>
            <a:r>
              <a:rPr sz="1800" b="1" spc="-10" dirty="0">
                <a:latin typeface="Times New Roman"/>
                <a:cs typeface="Times New Roman"/>
              </a:rPr>
              <a:t> </a:t>
            </a:r>
            <a:r>
              <a:rPr sz="1800" b="1" dirty="0">
                <a:latin typeface="Times New Roman"/>
                <a:cs typeface="Times New Roman"/>
              </a:rPr>
              <a:t>&amp;</a:t>
            </a:r>
            <a:r>
              <a:rPr sz="1800" b="1" spc="-15" dirty="0">
                <a:latin typeface="Times New Roman"/>
                <a:cs typeface="Times New Roman"/>
              </a:rPr>
              <a:t> </a:t>
            </a:r>
            <a:r>
              <a:rPr sz="1800" b="1" dirty="0">
                <a:latin typeface="Times New Roman"/>
                <a:cs typeface="Times New Roman"/>
              </a:rPr>
              <a:t>Family</a:t>
            </a:r>
            <a:r>
              <a:rPr sz="1800" b="1" spc="-10" dirty="0">
                <a:latin typeface="Times New Roman"/>
                <a:cs typeface="Times New Roman"/>
              </a:rPr>
              <a:t> </a:t>
            </a:r>
            <a:r>
              <a:rPr sz="1800" b="1" dirty="0">
                <a:latin typeface="Times New Roman"/>
                <a:cs typeface="Times New Roman"/>
              </a:rPr>
              <a:t>Readiness</a:t>
            </a:r>
            <a:r>
              <a:rPr sz="1800" b="1" spc="-5" dirty="0">
                <a:latin typeface="Times New Roman"/>
                <a:cs typeface="Times New Roman"/>
              </a:rPr>
              <a:t> </a:t>
            </a:r>
            <a:r>
              <a:rPr sz="1800" b="1" spc="-10" dirty="0">
                <a:latin typeface="Times New Roman"/>
                <a:cs typeface="Times New Roman"/>
              </a:rPr>
              <a:t>Center</a:t>
            </a:r>
            <a:endParaRPr lang="en-US" sz="1800" b="1" spc="-10" dirty="0">
              <a:latin typeface="Times New Roman"/>
              <a:cs typeface="Times New Roman"/>
            </a:endParaRPr>
          </a:p>
          <a:p>
            <a:pPr marL="12700" marR="5080">
              <a:lnSpc>
                <a:spcPct val="100000"/>
              </a:lnSpc>
              <a:spcBef>
                <a:spcPts val="100"/>
              </a:spcBef>
            </a:pPr>
            <a:r>
              <a:rPr sz="1800" b="1" dirty="0">
                <a:latin typeface="Times New Roman"/>
                <a:cs typeface="Times New Roman"/>
              </a:rPr>
              <a:t>Relocation</a:t>
            </a:r>
            <a:r>
              <a:rPr sz="1800" b="1" spc="-95" dirty="0">
                <a:latin typeface="Times New Roman"/>
                <a:cs typeface="Times New Roman"/>
              </a:rPr>
              <a:t> </a:t>
            </a:r>
            <a:r>
              <a:rPr sz="1800" b="1" dirty="0">
                <a:latin typeface="Times New Roman"/>
                <a:cs typeface="Times New Roman"/>
              </a:rPr>
              <a:t>Assistance</a:t>
            </a:r>
            <a:r>
              <a:rPr sz="1800" b="1" spc="-15" dirty="0">
                <a:latin typeface="Times New Roman"/>
                <a:cs typeface="Times New Roman"/>
              </a:rPr>
              <a:t> </a:t>
            </a:r>
            <a:r>
              <a:rPr sz="1800" b="1" spc="-10" dirty="0">
                <a:latin typeface="Times New Roman"/>
                <a:cs typeface="Times New Roman"/>
              </a:rPr>
              <a:t>Program</a:t>
            </a:r>
            <a:endParaRPr sz="1800" dirty="0">
              <a:latin typeface="Times New Roman"/>
              <a:cs typeface="Times New Roman"/>
            </a:endParaRPr>
          </a:p>
        </p:txBody>
      </p:sp>
    </p:spTree>
    <p:extLst>
      <p:ext uri="{BB962C8B-B14F-4D97-AF65-F5344CB8AC3E}">
        <p14:creationId xmlns:p14="http://schemas.microsoft.com/office/powerpoint/2010/main" val="206943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5CAF8DAD-D6AC-578B-1504-EAEA4BFEADC7}"/>
              </a:ext>
            </a:extLst>
          </p:cNvPr>
          <p:cNvSpPr txBox="1"/>
          <p:nvPr/>
        </p:nvSpPr>
        <p:spPr>
          <a:xfrm>
            <a:off x="609600" y="1828800"/>
            <a:ext cx="7450455" cy="4665380"/>
          </a:xfrm>
          <a:prstGeom prst="rect">
            <a:avLst/>
          </a:prstGeom>
        </p:spPr>
        <p:txBody>
          <a:bodyPr vert="horz" wrap="square" lIns="0" tIns="88900" rIns="0" bIns="0" rtlCol="0">
            <a:spAutoFit/>
          </a:bodyPr>
          <a:lstStyle/>
          <a:p>
            <a:pPr marL="355600" indent="-342900">
              <a:lnSpc>
                <a:spcPct val="100000"/>
              </a:lnSpc>
              <a:spcBef>
                <a:spcPts val="700"/>
              </a:spcBef>
              <a:buSzPct val="80000"/>
              <a:buFont typeface="Wingdings" panose="05000000000000000000" pitchFamily="2" charset="2"/>
              <a:buChar char="q"/>
              <a:tabLst>
                <a:tab pos="299085" algn="l"/>
              </a:tabLst>
            </a:pPr>
            <a:r>
              <a:rPr sz="2000" dirty="0">
                <a:solidFill>
                  <a:schemeClr val="bg2">
                    <a:lumMod val="10000"/>
                  </a:schemeClr>
                </a:solidFill>
                <a:latin typeface="Cambria" panose="02040503050406030204" pitchFamily="18" charset="0"/>
                <a:ea typeface="Cambria" panose="02040503050406030204" pitchFamily="18" charset="0"/>
                <a:cs typeface="Times New Roman"/>
              </a:rPr>
              <a:t>Your</a:t>
            </a:r>
            <a:r>
              <a:rPr sz="2000" spc="-30"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Installation</a:t>
            </a:r>
            <a:r>
              <a:rPr sz="2000" spc="-30"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Voter</a:t>
            </a:r>
            <a:r>
              <a:rPr sz="2000" spc="-35"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Assistance</a:t>
            </a:r>
            <a:r>
              <a:rPr sz="2000" spc="-40"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Office</a:t>
            </a:r>
            <a:r>
              <a:rPr sz="2000" spc="-20"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Is</a:t>
            </a:r>
            <a:r>
              <a:rPr sz="2000" spc="10"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Here</a:t>
            </a:r>
            <a:r>
              <a:rPr sz="2000" spc="-20"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To</a:t>
            </a:r>
            <a:r>
              <a:rPr sz="2000" spc="-5" dirty="0">
                <a:solidFill>
                  <a:schemeClr val="bg2">
                    <a:lumMod val="10000"/>
                  </a:schemeClr>
                </a:solidFill>
                <a:latin typeface="Cambria" panose="02040503050406030204" pitchFamily="18" charset="0"/>
                <a:ea typeface="Cambria" panose="02040503050406030204" pitchFamily="18" charset="0"/>
                <a:cs typeface="Times New Roman"/>
              </a:rPr>
              <a:t> </a:t>
            </a:r>
            <a:r>
              <a:rPr sz="2000" spc="-10" dirty="0">
                <a:solidFill>
                  <a:schemeClr val="bg2">
                    <a:lumMod val="10000"/>
                  </a:schemeClr>
                </a:solidFill>
                <a:latin typeface="Cambria" panose="02040503050406030204" pitchFamily="18" charset="0"/>
                <a:ea typeface="Cambria" panose="02040503050406030204" pitchFamily="18" charset="0"/>
                <a:cs typeface="Times New Roman"/>
              </a:rPr>
              <a:t>Help!</a:t>
            </a:r>
            <a:endParaRPr sz="2000" dirty="0">
              <a:solidFill>
                <a:schemeClr val="bg2">
                  <a:lumMod val="10000"/>
                </a:schemeClr>
              </a:solidFill>
              <a:latin typeface="Cambria" panose="02040503050406030204" pitchFamily="18" charset="0"/>
              <a:ea typeface="Cambria" panose="02040503050406030204" pitchFamily="18" charset="0"/>
              <a:cs typeface="Times New Roman"/>
            </a:endParaRPr>
          </a:p>
          <a:p>
            <a:pPr marL="762000" lvl="1" indent="-342900">
              <a:lnSpc>
                <a:spcPct val="100000"/>
              </a:lnSpc>
              <a:spcBef>
                <a:spcPts val="600"/>
              </a:spcBef>
              <a:buSzPct val="80000"/>
              <a:buFont typeface="Wingdings" panose="05000000000000000000" pitchFamily="2" charset="2"/>
              <a:buChar char="q"/>
              <a:tabLst>
                <a:tab pos="700405" algn="l"/>
              </a:tabLst>
            </a:pPr>
            <a:r>
              <a:rPr sz="2000" dirty="0">
                <a:solidFill>
                  <a:schemeClr val="bg2">
                    <a:lumMod val="10000"/>
                  </a:schemeClr>
                </a:solidFill>
                <a:latin typeface="Cambria" panose="02040503050406030204" pitchFamily="18" charset="0"/>
                <a:ea typeface="Cambria" panose="02040503050406030204" pitchFamily="18" charset="0"/>
                <a:cs typeface="Times New Roman"/>
              </a:rPr>
              <a:t>Register</a:t>
            </a:r>
            <a:r>
              <a:rPr sz="2000" spc="-10"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to</a:t>
            </a:r>
            <a:r>
              <a:rPr sz="2000" spc="-35" dirty="0">
                <a:solidFill>
                  <a:schemeClr val="bg2">
                    <a:lumMod val="10000"/>
                  </a:schemeClr>
                </a:solidFill>
                <a:latin typeface="Cambria" panose="02040503050406030204" pitchFamily="18" charset="0"/>
                <a:ea typeface="Cambria" panose="02040503050406030204" pitchFamily="18" charset="0"/>
                <a:cs typeface="Times New Roman"/>
              </a:rPr>
              <a:t> </a:t>
            </a:r>
            <a:r>
              <a:rPr sz="2000" spc="-20" dirty="0">
                <a:solidFill>
                  <a:schemeClr val="bg2">
                    <a:lumMod val="10000"/>
                  </a:schemeClr>
                </a:solidFill>
                <a:latin typeface="Cambria" panose="02040503050406030204" pitchFamily="18" charset="0"/>
                <a:ea typeface="Cambria" panose="02040503050406030204" pitchFamily="18" charset="0"/>
                <a:cs typeface="Times New Roman"/>
              </a:rPr>
              <a:t>Vote</a:t>
            </a:r>
            <a:endParaRPr sz="2000" dirty="0">
              <a:solidFill>
                <a:schemeClr val="bg2">
                  <a:lumMod val="10000"/>
                </a:schemeClr>
              </a:solidFill>
              <a:latin typeface="Cambria" panose="02040503050406030204" pitchFamily="18" charset="0"/>
              <a:ea typeface="Cambria" panose="02040503050406030204" pitchFamily="18" charset="0"/>
              <a:cs typeface="Times New Roman"/>
            </a:endParaRPr>
          </a:p>
          <a:p>
            <a:pPr marL="762000" lvl="1" indent="-342900">
              <a:lnSpc>
                <a:spcPct val="100000"/>
              </a:lnSpc>
              <a:spcBef>
                <a:spcPts val="600"/>
              </a:spcBef>
              <a:buSzPct val="80000"/>
              <a:buFont typeface="Wingdings" panose="05000000000000000000" pitchFamily="2" charset="2"/>
              <a:buChar char="q"/>
              <a:tabLst>
                <a:tab pos="700405" algn="l"/>
              </a:tabLst>
            </a:pPr>
            <a:r>
              <a:rPr sz="2000" dirty="0">
                <a:solidFill>
                  <a:schemeClr val="bg2">
                    <a:lumMod val="10000"/>
                  </a:schemeClr>
                </a:solidFill>
                <a:latin typeface="Cambria" panose="02040503050406030204" pitchFamily="18" charset="0"/>
                <a:ea typeface="Cambria" panose="02040503050406030204" pitchFamily="18" charset="0"/>
                <a:cs typeface="Times New Roman"/>
              </a:rPr>
              <a:t>Request</a:t>
            </a:r>
            <a:r>
              <a:rPr sz="2000" spc="-20"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Absentee</a:t>
            </a:r>
            <a:r>
              <a:rPr sz="2000" spc="-10" dirty="0">
                <a:solidFill>
                  <a:schemeClr val="bg2">
                    <a:lumMod val="10000"/>
                  </a:schemeClr>
                </a:solidFill>
                <a:latin typeface="Cambria" panose="02040503050406030204" pitchFamily="18" charset="0"/>
                <a:ea typeface="Cambria" panose="02040503050406030204" pitchFamily="18" charset="0"/>
                <a:cs typeface="Times New Roman"/>
              </a:rPr>
              <a:t> Ballots</a:t>
            </a:r>
            <a:endParaRPr sz="2000" dirty="0">
              <a:solidFill>
                <a:schemeClr val="bg2">
                  <a:lumMod val="10000"/>
                </a:schemeClr>
              </a:solidFill>
              <a:latin typeface="Cambria" panose="02040503050406030204" pitchFamily="18" charset="0"/>
              <a:ea typeface="Cambria" panose="02040503050406030204" pitchFamily="18" charset="0"/>
              <a:cs typeface="Times New Roman"/>
            </a:endParaRPr>
          </a:p>
          <a:p>
            <a:pPr marL="762000" lvl="1" indent="-342900">
              <a:lnSpc>
                <a:spcPct val="100000"/>
              </a:lnSpc>
              <a:spcBef>
                <a:spcPts val="600"/>
              </a:spcBef>
              <a:buSzPct val="80000"/>
              <a:buFont typeface="Wingdings" panose="05000000000000000000" pitchFamily="2" charset="2"/>
              <a:buChar char="q"/>
              <a:tabLst>
                <a:tab pos="700405" algn="l"/>
              </a:tabLst>
            </a:pPr>
            <a:r>
              <a:rPr sz="2000" dirty="0">
                <a:solidFill>
                  <a:schemeClr val="bg2">
                    <a:lumMod val="10000"/>
                  </a:schemeClr>
                </a:solidFill>
                <a:latin typeface="Cambria" panose="02040503050406030204" pitchFamily="18" charset="0"/>
                <a:ea typeface="Cambria" panose="02040503050406030204" pitchFamily="18" charset="0"/>
                <a:cs typeface="Times New Roman"/>
              </a:rPr>
              <a:t>Notifications</a:t>
            </a:r>
            <a:r>
              <a:rPr sz="2000" spc="-40"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for</a:t>
            </a:r>
            <a:r>
              <a:rPr sz="2000" spc="-25"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Change</a:t>
            </a:r>
            <a:r>
              <a:rPr sz="2000" spc="10"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of</a:t>
            </a:r>
            <a:r>
              <a:rPr sz="2000" spc="-25" dirty="0">
                <a:solidFill>
                  <a:schemeClr val="bg2">
                    <a:lumMod val="10000"/>
                  </a:schemeClr>
                </a:solidFill>
                <a:latin typeface="Cambria" panose="02040503050406030204" pitchFamily="18" charset="0"/>
                <a:ea typeface="Cambria" panose="02040503050406030204" pitchFamily="18" charset="0"/>
                <a:cs typeface="Times New Roman"/>
              </a:rPr>
              <a:t> </a:t>
            </a:r>
            <a:r>
              <a:rPr sz="2000" spc="-10" dirty="0">
                <a:solidFill>
                  <a:schemeClr val="bg2">
                    <a:lumMod val="10000"/>
                  </a:schemeClr>
                </a:solidFill>
                <a:latin typeface="Cambria" panose="02040503050406030204" pitchFamily="18" charset="0"/>
                <a:ea typeface="Cambria" panose="02040503050406030204" pitchFamily="18" charset="0"/>
                <a:cs typeface="Times New Roman"/>
              </a:rPr>
              <a:t>Address</a:t>
            </a:r>
            <a:endParaRPr sz="2000" dirty="0">
              <a:solidFill>
                <a:schemeClr val="bg2">
                  <a:lumMod val="10000"/>
                </a:schemeClr>
              </a:solidFill>
              <a:latin typeface="Cambria" panose="02040503050406030204" pitchFamily="18" charset="0"/>
              <a:ea typeface="Cambria" panose="02040503050406030204" pitchFamily="18" charset="0"/>
              <a:cs typeface="Times New Roman"/>
            </a:endParaRPr>
          </a:p>
          <a:p>
            <a:pPr marL="355600" indent="-342900">
              <a:lnSpc>
                <a:spcPct val="100000"/>
              </a:lnSpc>
              <a:spcBef>
                <a:spcPts val="1200"/>
              </a:spcBef>
              <a:buSzPct val="80000"/>
              <a:buFont typeface="Wingdings" panose="05000000000000000000" pitchFamily="2" charset="2"/>
              <a:buChar char="q"/>
              <a:tabLst>
                <a:tab pos="299085" algn="l"/>
              </a:tabLst>
            </a:pPr>
            <a:r>
              <a:rPr sz="2000" dirty="0">
                <a:solidFill>
                  <a:schemeClr val="bg2">
                    <a:lumMod val="10000"/>
                  </a:schemeClr>
                </a:solidFill>
                <a:latin typeface="Cambria" panose="02040503050406030204" pitchFamily="18" charset="0"/>
                <a:ea typeface="Cambria" panose="02040503050406030204" pitchFamily="18" charset="0"/>
                <a:cs typeface="Times New Roman"/>
              </a:rPr>
              <a:t>Forms</a:t>
            </a:r>
            <a:r>
              <a:rPr sz="2000" spc="-25" dirty="0">
                <a:solidFill>
                  <a:schemeClr val="bg2">
                    <a:lumMod val="10000"/>
                  </a:schemeClr>
                </a:solidFill>
                <a:latin typeface="Cambria" panose="02040503050406030204" pitchFamily="18" charset="0"/>
                <a:ea typeface="Cambria" panose="02040503050406030204" pitchFamily="18" charset="0"/>
                <a:cs typeface="Times New Roman"/>
              </a:rPr>
              <a:t> </a:t>
            </a:r>
            <a:r>
              <a:rPr sz="2000" spc="-10" dirty="0">
                <a:solidFill>
                  <a:schemeClr val="bg2">
                    <a:lumMod val="10000"/>
                  </a:schemeClr>
                </a:solidFill>
                <a:latin typeface="Cambria" panose="02040503050406030204" pitchFamily="18" charset="0"/>
                <a:ea typeface="Cambria" panose="02040503050406030204" pitchFamily="18" charset="0"/>
                <a:cs typeface="Times New Roman"/>
              </a:rPr>
              <a:t>Available</a:t>
            </a:r>
            <a:endParaRPr sz="2000" dirty="0">
              <a:solidFill>
                <a:schemeClr val="bg2">
                  <a:lumMod val="10000"/>
                </a:schemeClr>
              </a:solidFill>
              <a:latin typeface="Cambria" panose="02040503050406030204" pitchFamily="18" charset="0"/>
              <a:ea typeface="Cambria" panose="02040503050406030204" pitchFamily="18" charset="0"/>
              <a:cs typeface="Times New Roman"/>
            </a:endParaRPr>
          </a:p>
          <a:p>
            <a:pPr marL="762000" lvl="1" indent="-342900">
              <a:lnSpc>
                <a:spcPct val="100000"/>
              </a:lnSpc>
              <a:spcBef>
                <a:spcPts val="600"/>
              </a:spcBef>
              <a:buSzPct val="80000"/>
              <a:buFont typeface="Wingdings" panose="05000000000000000000" pitchFamily="2" charset="2"/>
              <a:buChar char="q"/>
              <a:tabLst>
                <a:tab pos="700405" algn="l"/>
              </a:tabLst>
            </a:pPr>
            <a:r>
              <a:rPr sz="2000" dirty="0">
                <a:solidFill>
                  <a:schemeClr val="bg2">
                    <a:lumMod val="10000"/>
                  </a:schemeClr>
                </a:solidFill>
                <a:latin typeface="Cambria" panose="02040503050406030204" pitchFamily="18" charset="0"/>
                <a:ea typeface="Cambria" panose="02040503050406030204" pitchFamily="18" charset="0"/>
                <a:cs typeface="Times New Roman"/>
              </a:rPr>
              <a:t>Federal</a:t>
            </a:r>
            <a:r>
              <a:rPr sz="2000" spc="-15"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Post</a:t>
            </a:r>
            <a:r>
              <a:rPr sz="2000" spc="-40"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Card</a:t>
            </a:r>
            <a:r>
              <a:rPr sz="2000" spc="-5"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Application</a:t>
            </a:r>
            <a:r>
              <a:rPr sz="2000" spc="-40" dirty="0">
                <a:solidFill>
                  <a:schemeClr val="bg2">
                    <a:lumMod val="10000"/>
                  </a:schemeClr>
                </a:solidFill>
                <a:latin typeface="Cambria" panose="02040503050406030204" pitchFamily="18" charset="0"/>
                <a:ea typeface="Cambria" panose="02040503050406030204" pitchFamily="18" charset="0"/>
                <a:cs typeface="Times New Roman"/>
              </a:rPr>
              <a:t> </a:t>
            </a:r>
            <a:r>
              <a:rPr sz="2000" spc="-10" dirty="0">
                <a:solidFill>
                  <a:schemeClr val="bg2">
                    <a:lumMod val="10000"/>
                  </a:schemeClr>
                </a:solidFill>
                <a:latin typeface="Cambria" panose="02040503050406030204" pitchFamily="18" charset="0"/>
                <a:ea typeface="Cambria" panose="02040503050406030204" pitchFamily="18" charset="0"/>
                <a:cs typeface="Times New Roman"/>
              </a:rPr>
              <a:t>(FPCA)</a:t>
            </a:r>
            <a:endParaRPr sz="2000" dirty="0">
              <a:solidFill>
                <a:schemeClr val="bg2">
                  <a:lumMod val="10000"/>
                </a:schemeClr>
              </a:solidFill>
              <a:latin typeface="Cambria" panose="02040503050406030204" pitchFamily="18" charset="0"/>
              <a:ea typeface="Cambria" panose="02040503050406030204" pitchFamily="18" charset="0"/>
              <a:cs typeface="Times New Roman"/>
            </a:endParaRPr>
          </a:p>
          <a:p>
            <a:pPr marL="1101090" lvl="2" indent="-285750">
              <a:lnSpc>
                <a:spcPct val="100000"/>
              </a:lnSpc>
              <a:spcBef>
                <a:spcPts val="540"/>
              </a:spcBef>
              <a:buSzPct val="80555"/>
              <a:buFont typeface="Wingdings" panose="05000000000000000000" pitchFamily="2" charset="2"/>
              <a:buChar char="q"/>
              <a:tabLst>
                <a:tab pos="1038225" algn="l"/>
              </a:tabLst>
            </a:pPr>
            <a:r>
              <a:rPr sz="1800" dirty="0">
                <a:solidFill>
                  <a:schemeClr val="bg2">
                    <a:lumMod val="10000"/>
                  </a:schemeClr>
                </a:solidFill>
                <a:latin typeface="Cambria" panose="02040503050406030204" pitchFamily="18" charset="0"/>
                <a:ea typeface="Cambria" panose="02040503050406030204" pitchFamily="18" charset="0"/>
                <a:cs typeface="Times New Roman"/>
              </a:rPr>
              <a:t>Used</a:t>
            </a:r>
            <a:r>
              <a:rPr sz="1800" spc="-5" dirty="0">
                <a:solidFill>
                  <a:schemeClr val="bg2">
                    <a:lumMod val="10000"/>
                  </a:schemeClr>
                </a:solidFill>
                <a:latin typeface="Cambria" panose="02040503050406030204" pitchFamily="18" charset="0"/>
                <a:ea typeface="Cambria" panose="02040503050406030204" pitchFamily="18" charset="0"/>
                <a:cs typeface="Times New Roman"/>
              </a:rPr>
              <a:t> </a:t>
            </a:r>
            <a:r>
              <a:rPr sz="1800" dirty="0">
                <a:solidFill>
                  <a:schemeClr val="bg2">
                    <a:lumMod val="10000"/>
                  </a:schemeClr>
                </a:solidFill>
                <a:latin typeface="Cambria" panose="02040503050406030204" pitchFamily="18" charset="0"/>
                <a:ea typeface="Cambria" panose="02040503050406030204" pitchFamily="18" charset="0"/>
                <a:cs typeface="Times New Roman"/>
              </a:rPr>
              <a:t>to</a:t>
            </a:r>
            <a:r>
              <a:rPr sz="1800" spc="-25" dirty="0">
                <a:solidFill>
                  <a:schemeClr val="bg2">
                    <a:lumMod val="10000"/>
                  </a:schemeClr>
                </a:solidFill>
                <a:latin typeface="Cambria" panose="02040503050406030204" pitchFamily="18" charset="0"/>
                <a:ea typeface="Cambria" panose="02040503050406030204" pitchFamily="18" charset="0"/>
                <a:cs typeface="Times New Roman"/>
              </a:rPr>
              <a:t> </a:t>
            </a:r>
            <a:r>
              <a:rPr sz="1800" dirty="0">
                <a:solidFill>
                  <a:schemeClr val="bg2">
                    <a:lumMod val="10000"/>
                  </a:schemeClr>
                </a:solidFill>
                <a:latin typeface="Cambria" panose="02040503050406030204" pitchFamily="18" charset="0"/>
                <a:ea typeface="Cambria" panose="02040503050406030204" pitchFamily="18" charset="0"/>
                <a:cs typeface="Times New Roman"/>
              </a:rPr>
              <a:t>register</a:t>
            </a:r>
            <a:r>
              <a:rPr sz="1800" spc="25" dirty="0">
                <a:solidFill>
                  <a:schemeClr val="bg2">
                    <a:lumMod val="10000"/>
                  </a:schemeClr>
                </a:solidFill>
                <a:latin typeface="Cambria" panose="02040503050406030204" pitchFamily="18" charset="0"/>
                <a:ea typeface="Cambria" panose="02040503050406030204" pitchFamily="18" charset="0"/>
                <a:cs typeface="Times New Roman"/>
              </a:rPr>
              <a:t> </a:t>
            </a:r>
            <a:r>
              <a:rPr sz="1800" dirty="0">
                <a:solidFill>
                  <a:schemeClr val="bg2">
                    <a:lumMod val="10000"/>
                  </a:schemeClr>
                </a:solidFill>
                <a:latin typeface="Cambria" panose="02040503050406030204" pitchFamily="18" charset="0"/>
                <a:ea typeface="Cambria" panose="02040503050406030204" pitchFamily="18" charset="0"/>
                <a:cs typeface="Times New Roman"/>
              </a:rPr>
              <a:t>to</a:t>
            </a:r>
            <a:r>
              <a:rPr sz="1800" spc="-25" dirty="0">
                <a:solidFill>
                  <a:schemeClr val="bg2">
                    <a:lumMod val="10000"/>
                  </a:schemeClr>
                </a:solidFill>
                <a:latin typeface="Cambria" panose="02040503050406030204" pitchFamily="18" charset="0"/>
                <a:ea typeface="Cambria" panose="02040503050406030204" pitchFamily="18" charset="0"/>
                <a:cs typeface="Times New Roman"/>
              </a:rPr>
              <a:t> </a:t>
            </a:r>
            <a:r>
              <a:rPr sz="1800" dirty="0">
                <a:solidFill>
                  <a:schemeClr val="bg2">
                    <a:lumMod val="10000"/>
                  </a:schemeClr>
                </a:solidFill>
                <a:latin typeface="Cambria" panose="02040503050406030204" pitchFamily="18" charset="0"/>
                <a:ea typeface="Cambria" panose="02040503050406030204" pitchFamily="18" charset="0"/>
                <a:cs typeface="Times New Roman"/>
              </a:rPr>
              <a:t>vote</a:t>
            </a:r>
            <a:r>
              <a:rPr sz="1800" spc="20" dirty="0">
                <a:solidFill>
                  <a:schemeClr val="bg2">
                    <a:lumMod val="10000"/>
                  </a:schemeClr>
                </a:solidFill>
                <a:latin typeface="Cambria" panose="02040503050406030204" pitchFamily="18" charset="0"/>
                <a:ea typeface="Cambria" panose="02040503050406030204" pitchFamily="18" charset="0"/>
                <a:cs typeface="Times New Roman"/>
              </a:rPr>
              <a:t> </a:t>
            </a:r>
            <a:r>
              <a:rPr sz="1800" dirty="0">
                <a:solidFill>
                  <a:schemeClr val="bg2">
                    <a:lumMod val="10000"/>
                  </a:schemeClr>
                </a:solidFill>
                <a:latin typeface="Cambria" panose="02040503050406030204" pitchFamily="18" charset="0"/>
                <a:ea typeface="Cambria" panose="02040503050406030204" pitchFamily="18" charset="0"/>
                <a:cs typeface="Times New Roman"/>
              </a:rPr>
              <a:t>(automatically</a:t>
            </a:r>
            <a:r>
              <a:rPr sz="1800" spc="5" dirty="0">
                <a:solidFill>
                  <a:schemeClr val="bg2">
                    <a:lumMod val="10000"/>
                  </a:schemeClr>
                </a:solidFill>
                <a:latin typeface="Cambria" panose="02040503050406030204" pitchFamily="18" charset="0"/>
                <a:ea typeface="Cambria" panose="02040503050406030204" pitchFamily="18" charset="0"/>
                <a:cs typeface="Times New Roman"/>
              </a:rPr>
              <a:t> </a:t>
            </a:r>
            <a:r>
              <a:rPr sz="1800" dirty="0">
                <a:solidFill>
                  <a:schemeClr val="bg2">
                    <a:lumMod val="10000"/>
                  </a:schemeClr>
                </a:solidFill>
                <a:latin typeface="Cambria" panose="02040503050406030204" pitchFamily="18" charset="0"/>
                <a:ea typeface="Cambria" panose="02040503050406030204" pitchFamily="18" charset="0"/>
                <a:cs typeface="Times New Roman"/>
              </a:rPr>
              <a:t>requests</a:t>
            </a:r>
            <a:r>
              <a:rPr sz="1800" spc="-5" dirty="0">
                <a:solidFill>
                  <a:schemeClr val="bg2">
                    <a:lumMod val="10000"/>
                  </a:schemeClr>
                </a:solidFill>
                <a:latin typeface="Cambria" panose="02040503050406030204" pitchFamily="18" charset="0"/>
                <a:ea typeface="Cambria" panose="02040503050406030204" pitchFamily="18" charset="0"/>
                <a:cs typeface="Times New Roman"/>
              </a:rPr>
              <a:t> </a:t>
            </a:r>
            <a:r>
              <a:rPr sz="1800" dirty="0">
                <a:solidFill>
                  <a:schemeClr val="bg2">
                    <a:lumMod val="10000"/>
                  </a:schemeClr>
                </a:solidFill>
                <a:latin typeface="Cambria" panose="02040503050406030204" pitchFamily="18" charset="0"/>
                <a:ea typeface="Cambria" panose="02040503050406030204" pitchFamily="18" charset="0"/>
                <a:cs typeface="Times New Roman"/>
              </a:rPr>
              <a:t>absentee</a:t>
            </a:r>
            <a:r>
              <a:rPr sz="1800" spc="-20" dirty="0">
                <a:solidFill>
                  <a:schemeClr val="bg2">
                    <a:lumMod val="10000"/>
                  </a:schemeClr>
                </a:solidFill>
                <a:latin typeface="Cambria" panose="02040503050406030204" pitchFamily="18" charset="0"/>
                <a:ea typeface="Cambria" panose="02040503050406030204" pitchFamily="18" charset="0"/>
                <a:cs typeface="Times New Roman"/>
              </a:rPr>
              <a:t> </a:t>
            </a:r>
            <a:r>
              <a:rPr sz="1800" spc="-10" dirty="0">
                <a:solidFill>
                  <a:schemeClr val="bg2">
                    <a:lumMod val="10000"/>
                  </a:schemeClr>
                </a:solidFill>
                <a:latin typeface="Cambria" panose="02040503050406030204" pitchFamily="18" charset="0"/>
                <a:ea typeface="Cambria" panose="02040503050406030204" pitchFamily="18" charset="0"/>
                <a:cs typeface="Times New Roman"/>
              </a:rPr>
              <a:t>ballot)</a:t>
            </a:r>
            <a:endParaRPr sz="1800" dirty="0">
              <a:solidFill>
                <a:schemeClr val="bg2">
                  <a:lumMod val="10000"/>
                </a:schemeClr>
              </a:solidFill>
              <a:latin typeface="Cambria" panose="02040503050406030204" pitchFamily="18" charset="0"/>
              <a:ea typeface="Cambria" panose="02040503050406030204" pitchFamily="18" charset="0"/>
              <a:cs typeface="Times New Roman"/>
            </a:endParaRPr>
          </a:p>
          <a:p>
            <a:pPr marL="762000" lvl="1" indent="-342900">
              <a:lnSpc>
                <a:spcPct val="100000"/>
              </a:lnSpc>
              <a:spcBef>
                <a:spcPts val="600"/>
              </a:spcBef>
              <a:buSzPct val="80000"/>
              <a:buFont typeface="Wingdings" panose="05000000000000000000" pitchFamily="2" charset="2"/>
              <a:buChar char="q"/>
              <a:tabLst>
                <a:tab pos="700405" algn="l"/>
              </a:tabLst>
            </a:pPr>
            <a:r>
              <a:rPr sz="2000" dirty="0">
                <a:solidFill>
                  <a:schemeClr val="bg2">
                    <a:lumMod val="10000"/>
                  </a:schemeClr>
                </a:solidFill>
                <a:latin typeface="Cambria" panose="02040503050406030204" pitchFamily="18" charset="0"/>
                <a:ea typeface="Cambria" panose="02040503050406030204" pitchFamily="18" charset="0"/>
                <a:cs typeface="Times New Roman"/>
              </a:rPr>
              <a:t>Federal</a:t>
            </a:r>
            <a:r>
              <a:rPr sz="2000" spc="-20" dirty="0">
                <a:solidFill>
                  <a:schemeClr val="bg2">
                    <a:lumMod val="10000"/>
                  </a:schemeClr>
                </a:solidFill>
                <a:latin typeface="Cambria" panose="02040503050406030204" pitchFamily="18" charset="0"/>
                <a:ea typeface="Cambria" panose="02040503050406030204" pitchFamily="18" charset="0"/>
                <a:cs typeface="Times New Roman"/>
              </a:rPr>
              <a:t> </a:t>
            </a:r>
            <a:r>
              <a:rPr sz="2000" spc="-10" dirty="0">
                <a:solidFill>
                  <a:schemeClr val="bg2">
                    <a:lumMod val="10000"/>
                  </a:schemeClr>
                </a:solidFill>
                <a:latin typeface="Cambria" panose="02040503050406030204" pitchFamily="18" charset="0"/>
                <a:ea typeface="Cambria" panose="02040503050406030204" pitchFamily="18" charset="0"/>
                <a:cs typeface="Times New Roman"/>
              </a:rPr>
              <a:t>Write-</a:t>
            </a:r>
            <a:r>
              <a:rPr sz="2000" dirty="0">
                <a:solidFill>
                  <a:schemeClr val="bg2">
                    <a:lumMod val="10000"/>
                  </a:schemeClr>
                </a:solidFill>
                <a:latin typeface="Cambria" panose="02040503050406030204" pitchFamily="18" charset="0"/>
                <a:ea typeface="Cambria" panose="02040503050406030204" pitchFamily="18" charset="0"/>
                <a:cs typeface="Times New Roman"/>
              </a:rPr>
              <a:t>In</a:t>
            </a:r>
            <a:r>
              <a:rPr sz="2000" spc="10"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Absentee</a:t>
            </a:r>
            <a:r>
              <a:rPr sz="2000" spc="-35"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Ballot</a:t>
            </a:r>
            <a:r>
              <a:rPr sz="2000" spc="-25" dirty="0">
                <a:solidFill>
                  <a:schemeClr val="bg2">
                    <a:lumMod val="10000"/>
                  </a:schemeClr>
                </a:solidFill>
                <a:latin typeface="Cambria" panose="02040503050406030204" pitchFamily="18" charset="0"/>
                <a:ea typeface="Cambria" panose="02040503050406030204" pitchFamily="18" charset="0"/>
                <a:cs typeface="Times New Roman"/>
              </a:rPr>
              <a:t> </a:t>
            </a:r>
            <a:r>
              <a:rPr sz="2000" spc="-10" dirty="0">
                <a:solidFill>
                  <a:schemeClr val="bg2">
                    <a:lumMod val="10000"/>
                  </a:schemeClr>
                </a:solidFill>
                <a:latin typeface="Cambria" panose="02040503050406030204" pitchFamily="18" charset="0"/>
                <a:ea typeface="Cambria" panose="02040503050406030204" pitchFamily="18" charset="0"/>
                <a:cs typeface="Times New Roman"/>
              </a:rPr>
              <a:t>(FWAB)</a:t>
            </a:r>
            <a:endParaRPr sz="2000" dirty="0">
              <a:solidFill>
                <a:schemeClr val="bg2">
                  <a:lumMod val="10000"/>
                </a:schemeClr>
              </a:solidFill>
              <a:latin typeface="Cambria" panose="02040503050406030204" pitchFamily="18" charset="0"/>
              <a:ea typeface="Cambria" panose="02040503050406030204" pitchFamily="18" charset="0"/>
              <a:cs typeface="Times New Roman"/>
            </a:endParaRPr>
          </a:p>
          <a:p>
            <a:pPr marL="1101090" lvl="2" indent="-285750">
              <a:lnSpc>
                <a:spcPct val="100000"/>
              </a:lnSpc>
              <a:spcBef>
                <a:spcPts val="540"/>
              </a:spcBef>
              <a:buSzPct val="80555"/>
              <a:buFont typeface="Wingdings" panose="05000000000000000000" pitchFamily="2" charset="2"/>
              <a:buChar char="q"/>
              <a:tabLst>
                <a:tab pos="1038225" algn="l"/>
              </a:tabLst>
            </a:pPr>
            <a:r>
              <a:rPr sz="1800" dirty="0">
                <a:solidFill>
                  <a:schemeClr val="bg2">
                    <a:lumMod val="10000"/>
                  </a:schemeClr>
                </a:solidFill>
                <a:latin typeface="Cambria" panose="02040503050406030204" pitchFamily="18" charset="0"/>
                <a:ea typeface="Cambria" panose="02040503050406030204" pitchFamily="18" charset="0"/>
                <a:cs typeface="Times New Roman"/>
              </a:rPr>
              <a:t>In</a:t>
            </a:r>
            <a:r>
              <a:rPr sz="1800" spc="15" dirty="0">
                <a:solidFill>
                  <a:schemeClr val="bg2">
                    <a:lumMod val="10000"/>
                  </a:schemeClr>
                </a:solidFill>
                <a:latin typeface="Cambria" panose="02040503050406030204" pitchFamily="18" charset="0"/>
                <a:ea typeface="Cambria" panose="02040503050406030204" pitchFamily="18" charset="0"/>
                <a:cs typeface="Times New Roman"/>
              </a:rPr>
              <a:t> </a:t>
            </a:r>
            <a:r>
              <a:rPr sz="1800" dirty="0">
                <a:solidFill>
                  <a:schemeClr val="bg2">
                    <a:lumMod val="10000"/>
                  </a:schemeClr>
                </a:solidFill>
                <a:latin typeface="Cambria" panose="02040503050406030204" pitchFamily="18" charset="0"/>
                <a:ea typeface="Cambria" panose="02040503050406030204" pitchFamily="18" charset="0"/>
                <a:cs typeface="Times New Roman"/>
              </a:rPr>
              <a:t>case</a:t>
            </a:r>
            <a:r>
              <a:rPr sz="1800" spc="-35" dirty="0">
                <a:solidFill>
                  <a:schemeClr val="bg2">
                    <a:lumMod val="10000"/>
                  </a:schemeClr>
                </a:solidFill>
                <a:latin typeface="Cambria" panose="02040503050406030204" pitchFamily="18" charset="0"/>
                <a:ea typeface="Cambria" panose="02040503050406030204" pitchFamily="18" charset="0"/>
                <a:cs typeface="Times New Roman"/>
              </a:rPr>
              <a:t> </a:t>
            </a:r>
            <a:r>
              <a:rPr sz="1800" dirty="0">
                <a:solidFill>
                  <a:schemeClr val="bg2">
                    <a:lumMod val="10000"/>
                  </a:schemeClr>
                </a:solidFill>
                <a:latin typeface="Cambria" panose="02040503050406030204" pitchFamily="18" charset="0"/>
                <a:ea typeface="Cambria" panose="02040503050406030204" pitchFamily="18" charset="0"/>
                <a:cs typeface="Times New Roman"/>
              </a:rPr>
              <a:t>you</a:t>
            </a:r>
            <a:r>
              <a:rPr sz="1800" spc="35" dirty="0">
                <a:solidFill>
                  <a:schemeClr val="bg2">
                    <a:lumMod val="10000"/>
                  </a:schemeClr>
                </a:solidFill>
                <a:latin typeface="Cambria" panose="02040503050406030204" pitchFamily="18" charset="0"/>
                <a:ea typeface="Cambria" panose="02040503050406030204" pitchFamily="18" charset="0"/>
                <a:cs typeface="Times New Roman"/>
              </a:rPr>
              <a:t> </a:t>
            </a:r>
            <a:r>
              <a:rPr sz="1800" dirty="0">
                <a:solidFill>
                  <a:schemeClr val="bg2">
                    <a:lumMod val="10000"/>
                  </a:schemeClr>
                </a:solidFill>
                <a:latin typeface="Cambria" panose="02040503050406030204" pitchFamily="18" charset="0"/>
                <a:ea typeface="Cambria" panose="02040503050406030204" pitchFamily="18" charset="0"/>
                <a:cs typeface="Times New Roman"/>
              </a:rPr>
              <a:t>have</a:t>
            </a:r>
            <a:r>
              <a:rPr sz="1800" spc="-20" dirty="0">
                <a:solidFill>
                  <a:schemeClr val="bg2">
                    <a:lumMod val="10000"/>
                  </a:schemeClr>
                </a:solidFill>
                <a:latin typeface="Cambria" panose="02040503050406030204" pitchFamily="18" charset="0"/>
                <a:ea typeface="Cambria" panose="02040503050406030204" pitchFamily="18" charset="0"/>
                <a:cs typeface="Times New Roman"/>
              </a:rPr>
              <a:t> </a:t>
            </a:r>
            <a:r>
              <a:rPr sz="1800" dirty="0">
                <a:solidFill>
                  <a:schemeClr val="bg2">
                    <a:lumMod val="10000"/>
                  </a:schemeClr>
                </a:solidFill>
                <a:latin typeface="Cambria" panose="02040503050406030204" pitchFamily="18" charset="0"/>
                <a:ea typeface="Cambria" panose="02040503050406030204" pitchFamily="18" charset="0"/>
                <a:cs typeface="Times New Roman"/>
              </a:rPr>
              <a:t>not</a:t>
            </a:r>
            <a:r>
              <a:rPr sz="1800" spc="-20" dirty="0">
                <a:solidFill>
                  <a:schemeClr val="bg2">
                    <a:lumMod val="10000"/>
                  </a:schemeClr>
                </a:solidFill>
                <a:latin typeface="Cambria" panose="02040503050406030204" pitchFamily="18" charset="0"/>
                <a:ea typeface="Cambria" panose="02040503050406030204" pitchFamily="18" charset="0"/>
                <a:cs typeface="Times New Roman"/>
              </a:rPr>
              <a:t> </a:t>
            </a:r>
            <a:r>
              <a:rPr sz="1800" dirty="0">
                <a:solidFill>
                  <a:schemeClr val="bg2">
                    <a:lumMod val="10000"/>
                  </a:schemeClr>
                </a:solidFill>
                <a:latin typeface="Cambria" panose="02040503050406030204" pitchFamily="18" charset="0"/>
                <a:ea typeface="Cambria" panose="02040503050406030204" pitchFamily="18" charset="0"/>
                <a:cs typeface="Times New Roman"/>
              </a:rPr>
              <a:t>yet</a:t>
            </a:r>
            <a:r>
              <a:rPr sz="1800" spc="20" dirty="0">
                <a:solidFill>
                  <a:schemeClr val="bg2">
                    <a:lumMod val="10000"/>
                  </a:schemeClr>
                </a:solidFill>
                <a:latin typeface="Cambria" panose="02040503050406030204" pitchFamily="18" charset="0"/>
                <a:ea typeface="Cambria" panose="02040503050406030204" pitchFamily="18" charset="0"/>
                <a:cs typeface="Times New Roman"/>
              </a:rPr>
              <a:t> </a:t>
            </a:r>
            <a:r>
              <a:rPr sz="1800" dirty="0">
                <a:solidFill>
                  <a:schemeClr val="bg2">
                    <a:lumMod val="10000"/>
                  </a:schemeClr>
                </a:solidFill>
                <a:latin typeface="Cambria" panose="02040503050406030204" pitchFamily="18" charset="0"/>
                <a:ea typeface="Cambria" panose="02040503050406030204" pitchFamily="18" charset="0"/>
                <a:cs typeface="Times New Roman"/>
              </a:rPr>
              <a:t>received your</a:t>
            </a:r>
            <a:r>
              <a:rPr sz="1800" spc="20" dirty="0">
                <a:solidFill>
                  <a:schemeClr val="bg2">
                    <a:lumMod val="10000"/>
                  </a:schemeClr>
                </a:solidFill>
                <a:latin typeface="Cambria" panose="02040503050406030204" pitchFamily="18" charset="0"/>
                <a:ea typeface="Cambria" panose="02040503050406030204" pitchFamily="18" charset="0"/>
                <a:cs typeface="Times New Roman"/>
              </a:rPr>
              <a:t> </a:t>
            </a:r>
            <a:r>
              <a:rPr sz="1800" dirty="0">
                <a:solidFill>
                  <a:schemeClr val="bg2">
                    <a:lumMod val="10000"/>
                  </a:schemeClr>
                </a:solidFill>
                <a:latin typeface="Cambria" panose="02040503050406030204" pitchFamily="18" charset="0"/>
                <a:ea typeface="Cambria" panose="02040503050406030204" pitchFamily="18" charset="0"/>
                <a:cs typeface="Times New Roman"/>
              </a:rPr>
              <a:t>absentee</a:t>
            </a:r>
            <a:r>
              <a:rPr sz="1800" spc="-20" dirty="0">
                <a:solidFill>
                  <a:schemeClr val="bg2">
                    <a:lumMod val="10000"/>
                  </a:schemeClr>
                </a:solidFill>
                <a:latin typeface="Cambria" panose="02040503050406030204" pitchFamily="18" charset="0"/>
                <a:ea typeface="Cambria" panose="02040503050406030204" pitchFamily="18" charset="0"/>
                <a:cs typeface="Times New Roman"/>
              </a:rPr>
              <a:t> </a:t>
            </a:r>
            <a:r>
              <a:rPr sz="1800" dirty="0">
                <a:solidFill>
                  <a:schemeClr val="bg2">
                    <a:lumMod val="10000"/>
                  </a:schemeClr>
                </a:solidFill>
                <a:latin typeface="Cambria" panose="02040503050406030204" pitchFamily="18" charset="0"/>
                <a:ea typeface="Cambria" panose="02040503050406030204" pitchFamily="18" charset="0"/>
                <a:cs typeface="Times New Roman"/>
              </a:rPr>
              <a:t>ballot</a:t>
            </a:r>
            <a:r>
              <a:rPr sz="1800" spc="-35" dirty="0">
                <a:solidFill>
                  <a:schemeClr val="bg2">
                    <a:lumMod val="10000"/>
                  </a:schemeClr>
                </a:solidFill>
                <a:latin typeface="Cambria" panose="02040503050406030204" pitchFamily="18" charset="0"/>
                <a:ea typeface="Cambria" panose="02040503050406030204" pitchFamily="18" charset="0"/>
                <a:cs typeface="Times New Roman"/>
              </a:rPr>
              <a:t> </a:t>
            </a:r>
            <a:r>
              <a:rPr sz="1800" dirty="0">
                <a:solidFill>
                  <a:schemeClr val="bg2">
                    <a:lumMod val="10000"/>
                  </a:schemeClr>
                </a:solidFill>
                <a:latin typeface="Cambria" panose="02040503050406030204" pitchFamily="18" charset="0"/>
                <a:ea typeface="Cambria" panose="02040503050406030204" pitchFamily="18" charset="0"/>
                <a:cs typeface="Times New Roman"/>
              </a:rPr>
              <a:t>from your</a:t>
            </a:r>
            <a:r>
              <a:rPr sz="1800" spc="20" dirty="0">
                <a:solidFill>
                  <a:schemeClr val="bg2">
                    <a:lumMod val="10000"/>
                  </a:schemeClr>
                </a:solidFill>
                <a:latin typeface="Cambria" panose="02040503050406030204" pitchFamily="18" charset="0"/>
                <a:ea typeface="Cambria" panose="02040503050406030204" pitchFamily="18" charset="0"/>
                <a:cs typeface="Times New Roman"/>
              </a:rPr>
              <a:t> </a:t>
            </a:r>
            <a:r>
              <a:rPr sz="1800" spc="-10" dirty="0">
                <a:solidFill>
                  <a:schemeClr val="bg2">
                    <a:lumMod val="10000"/>
                  </a:schemeClr>
                </a:solidFill>
                <a:latin typeface="Cambria" panose="02040503050406030204" pitchFamily="18" charset="0"/>
                <a:ea typeface="Cambria" panose="02040503050406030204" pitchFamily="18" charset="0"/>
                <a:cs typeface="Times New Roman"/>
              </a:rPr>
              <a:t>state</a:t>
            </a:r>
            <a:endParaRPr sz="1800" dirty="0">
              <a:solidFill>
                <a:schemeClr val="bg2">
                  <a:lumMod val="10000"/>
                </a:schemeClr>
              </a:solidFill>
              <a:latin typeface="Cambria" panose="02040503050406030204" pitchFamily="18" charset="0"/>
              <a:ea typeface="Cambria" panose="02040503050406030204" pitchFamily="18" charset="0"/>
              <a:cs typeface="Times New Roman"/>
            </a:endParaRPr>
          </a:p>
          <a:p>
            <a:pPr marL="355600" indent="-342900">
              <a:lnSpc>
                <a:spcPct val="100000"/>
              </a:lnSpc>
              <a:spcBef>
                <a:spcPts val="1200"/>
              </a:spcBef>
              <a:buSzPct val="80000"/>
              <a:buFont typeface="Wingdings" panose="05000000000000000000" pitchFamily="2" charset="2"/>
              <a:buChar char="q"/>
              <a:tabLst>
                <a:tab pos="299085" algn="l"/>
              </a:tabLst>
            </a:pPr>
            <a:r>
              <a:rPr sz="2000" dirty="0">
                <a:solidFill>
                  <a:schemeClr val="bg2">
                    <a:lumMod val="10000"/>
                  </a:schemeClr>
                </a:solidFill>
                <a:latin typeface="Cambria" panose="02040503050406030204" pitchFamily="18" charset="0"/>
                <a:ea typeface="Cambria" panose="02040503050406030204" pitchFamily="18" charset="0"/>
                <a:cs typeface="Times New Roman"/>
              </a:rPr>
              <a:t>Visit</a:t>
            </a:r>
            <a:r>
              <a:rPr sz="2000" spc="-30" dirty="0">
                <a:solidFill>
                  <a:schemeClr val="bg2">
                    <a:lumMod val="10000"/>
                  </a:schemeClr>
                </a:solidFill>
                <a:latin typeface="Cambria" panose="02040503050406030204" pitchFamily="18" charset="0"/>
                <a:ea typeface="Cambria" panose="02040503050406030204" pitchFamily="18" charset="0"/>
                <a:cs typeface="Times New Roman"/>
              </a:rPr>
              <a:t> </a:t>
            </a:r>
            <a:r>
              <a:rPr sz="2000" b="1" dirty="0">
                <a:solidFill>
                  <a:schemeClr val="accent4"/>
                </a:solidFill>
                <a:latin typeface="Cambria" panose="02040503050406030204" pitchFamily="18" charset="0"/>
                <a:ea typeface="Cambria" panose="02040503050406030204" pitchFamily="18" charset="0"/>
                <a:cs typeface="Times New Roman"/>
                <a:hlinkClick r:id="rId2">
                  <a:extLst>
                    <a:ext uri="{A12FA001-AC4F-418D-AE19-62706E023703}">
                      <ahyp:hlinkClr xmlns:ahyp="http://schemas.microsoft.com/office/drawing/2018/hyperlinkcolor" val="tx"/>
                    </a:ext>
                  </a:extLst>
                </a:hlinkClick>
              </a:rPr>
              <a:t>www.fvap.gov</a:t>
            </a:r>
            <a:r>
              <a:rPr sz="2000" b="1" spc="-10" dirty="0">
                <a:solidFill>
                  <a:schemeClr val="accent4"/>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for</a:t>
            </a:r>
            <a:r>
              <a:rPr sz="2000" spc="-15" dirty="0">
                <a:solidFill>
                  <a:schemeClr val="bg2">
                    <a:lumMod val="10000"/>
                  </a:schemeClr>
                </a:solidFill>
                <a:latin typeface="Cambria" panose="02040503050406030204" pitchFamily="18" charset="0"/>
                <a:ea typeface="Cambria" panose="02040503050406030204" pitchFamily="18" charset="0"/>
                <a:cs typeface="Times New Roman"/>
              </a:rPr>
              <a:t> </a:t>
            </a:r>
            <a:r>
              <a:rPr sz="2000" spc="-10" dirty="0">
                <a:solidFill>
                  <a:schemeClr val="bg2">
                    <a:lumMod val="10000"/>
                  </a:schemeClr>
                </a:solidFill>
                <a:latin typeface="Cambria" panose="02040503050406030204" pitchFamily="18" charset="0"/>
                <a:ea typeface="Cambria" panose="02040503050406030204" pitchFamily="18" charset="0"/>
                <a:cs typeface="Times New Roman"/>
              </a:rPr>
              <a:t>assistance</a:t>
            </a:r>
            <a:endParaRPr sz="2000" dirty="0">
              <a:solidFill>
                <a:schemeClr val="bg2">
                  <a:lumMod val="10000"/>
                </a:schemeClr>
              </a:solidFill>
              <a:latin typeface="Cambria" panose="02040503050406030204" pitchFamily="18" charset="0"/>
              <a:ea typeface="Cambria" panose="02040503050406030204" pitchFamily="18" charset="0"/>
              <a:cs typeface="Times New Roman"/>
            </a:endParaRPr>
          </a:p>
          <a:p>
            <a:pPr marL="355600" indent="-342900">
              <a:lnSpc>
                <a:spcPct val="100000"/>
              </a:lnSpc>
              <a:spcBef>
                <a:spcPts val="1200"/>
              </a:spcBef>
              <a:buSzPct val="80000"/>
              <a:buFont typeface="Wingdings" panose="05000000000000000000" pitchFamily="2" charset="2"/>
              <a:buChar char="q"/>
              <a:tabLst>
                <a:tab pos="299085" algn="l"/>
              </a:tabLst>
            </a:pPr>
            <a:r>
              <a:rPr sz="2000" dirty="0">
                <a:solidFill>
                  <a:schemeClr val="bg2">
                    <a:lumMod val="10000"/>
                  </a:schemeClr>
                </a:solidFill>
                <a:latin typeface="Cambria" panose="02040503050406030204" pitchFamily="18" charset="0"/>
                <a:ea typeface="Cambria" panose="02040503050406030204" pitchFamily="18" charset="0"/>
                <a:cs typeface="Times New Roman"/>
              </a:rPr>
              <a:t>Or</a:t>
            </a:r>
            <a:r>
              <a:rPr sz="2000" spc="-15"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contact</a:t>
            </a:r>
            <a:r>
              <a:rPr sz="2000" spc="-10"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us</a:t>
            </a:r>
            <a:r>
              <a:rPr sz="2000" spc="-10"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at</a:t>
            </a:r>
            <a:r>
              <a:rPr sz="2000" spc="-30" dirty="0">
                <a:solidFill>
                  <a:schemeClr val="bg2">
                    <a:lumMod val="10000"/>
                  </a:schemeClr>
                </a:solidFill>
                <a:latin typeface="Cambria" panose="02040503050406030204" pitchFamily="18" charset="0"/>
                <a:ea typeface="Cambria" panose="02040503050406030204" pitchFamily="18" charset="0"/>
                <a:cs typeface="Times New Roman"/>
              </a:rPr>
              <a:t> </a:t>
            </a:r>
            <a:r>
              <a:rPr sz="2000" b="1" u="sng" dirty="0">
                <a:solidFill>
                  <a:srgbClr val="0563C1"/>
                </a:solidFill>
                <a:uFill>
                  <a:solidFill>
                    <a:srgbClr val="006FC0"/>
                  </a:solidFill>
                </a:uFill>
                <a:latin typeface="Cambria" panose="02040503050406030204" pitchFamily="18" charset="0"/>
                <a:ea typeface="Cambria" panose="02040503050406030204" pitchFamily="18" charset="0"/>
                <a:cs typeface="Times New Roman"/>
                <a:hlinkClick r:id="rId3">
                  <a:extLst>
                    <a:ext uri="{A12FA001-AC4F-418D-AE19-62706E023703}">
                      <ahyp:hlinkClr xmlns:ahyp="http://schemas.microsoft.com/office/drawing/2018/hyperlinkcolor" val="tx"/>
                    </a:ext>
                  </a:extLst>
                </a:hlinkClick>
              </a:rPr>
              <a:t>vote@barksdale.af.mil</a:t>
            </a:r>
            <a:r>
              <a:rPr sz="2000" b="1" u="sng" spc="-5" dirty="0">
                <a:solidFill>
                  <a:srgbClr val="0563C1"/>
                </a:solidFill>
                <a:uFill>
                  <a:solidFill>
                    <a:srgbClr val="006FC0"/>
                  </a:solidFill>
                </a:uFill>
                <a:latin typeface="Cambria" panose="02040503050406030204" pitchFamily="18" charset="0"/>
                <a:ea typeface="Cambria" panose="02040503050406030204" pitchFamily="18" charset="0"/>
                <a:cs typeface="Times New Roman"/>
                <a:hlinkClick r:id="rId3">
                  <a:extLst>
                    <a:ext uri="{A12FA001-AC4F-418D-AE19-62706E023703}">
                      <ahyp:hlinkClr xmlns:ahyp="http://schemas.microsoft.com/office/drawing/2018/hyperlinkcolor" val="tx"/>
                    </a:ext>
                  </a:extLst>
                </a:hlinkClick>
              </a:rPr>
              <a:t> </a:t>
            </a:r>
            <a:r>
              <a:rPr sz="2000" dirty="0">
                <a:solidFill>
                  <a:schemeClr val="bg2">
                    <a:lumMod val="10000"/>
                  </a:schemeClr>
                </a:solidFill>
                <a:latin typeface="Cambria" panose="02040503050406030204" pitchFamily="18" charset="0"/>
                <a:ea typeface="Cambria" panose="02040503050406030204" pitchFamily="18" charset="0"/>
                <a:cs typeface="Times New Roman"/>
                <a:hlinkClick r:id="rId3">
                  <a:extLst>
                    <a:ext uri="{A12FA001-AC4F-418D-AE19-62706E023703}">
                      <ahyp:hlinkClr xmlns:ahyp="http://schemas.microsoft.com/office/drawing/2018/hyperlinkcolor" val="tx"/>
                    </a:ext>
                  </a:extLst>
                </a:hlinkClick>
              </a:rPr>
              <a:t>or</a:t>
            </a:r>
            <a:r>
              <a:rPr sz="2000" spc="-20" dirty="0">
                <a:solidFill>
                  <a:schemeClr val="bg2">
                    <a:lumMod val="10000"/>
                  </a:schemeClr>
                </a:solidFill>
                <a:latin typeface="Cambria" panose="02040503050406030204" pitchFamily="18" charset="0"/>
                <a:ea typeface="Cambria" panose="02040503050406030204" pitchFamily="18" charset="0"/>
                <a:cs typeface="Times New Roman"/>
              </a:rPr>
              <a:t> </a:t>
            </a:r>
            <a:r>
              <a:rPr sz="2000" dirty="0">
                <a:solidFill>
                  <a:schemeClr val="bg2">
                    <a:lumMod val="10000"/>
                  </a:schemeClr>
                </a:solidFill>
                <a:latin typeface="Cambria" panose="02040503050406030204" pitchFamily="18" charset="0"/>
                <a:ea typeface="Cambria" panose="02040503050406030204" pitchFamily="18" charset="0"/>
                <a:cs typeface="Times New Roman"/>
              </a:rPr>
              <a:t>call</a:t>
            </a:r>
            <a:r>
              <a:rPr sz="2000" spc="-10" dirty="0">
                <a:solidFill>
                  <a:schemeClr val="bg2">
                    <a:lumMod val="10000"/>
                  </a:schemeClr>
                </a:solidFill>
                <a:latin typeface="Cambria" panose="02040503050406030204" pitchFamily="18" charset="0"/>
                <a:ea typeface="Cambria" panose="02040503050406030204" pitchFamily="18" charset="0"/>
                <a:cs typeface="Times New Roman"/>
              </a:rPr>
              <a:t> 318-456-8400!</a:t>
            </a:r>
            <a:endParaRPr sz="2000" dirty="0">
              <a:solidFill>
                <a:schemeClr val="bg2">
                  <a:lumMod val="10000"/>
                </a:schemeClr>
              </a:solidFill>
              <a:latin typeface="Cambria" panose="02040503050406030204" pitchFamily="18" charset="0"/>
              <a:ea typeface="Cambria" panose="02040503050406030204" pitchFamily="18" charset="0"/>
              <a:cs typeface="Times New Roman"/>
            </a:endParaRPr>
          </a:p>
        </p:txBody>
      </p:sp>
      <p:sp>
        <p:nvSpPr>
          <p:cNvPr id="3" name="TextBox 2">
            <a:extLst>
              <a:ext uri="{FF2B5EF4-FFF2-40B4-BE49-F238E27FC236}">
                <a16:creationId xmlns:a16="http://schemas.microsoft.com/office/drawing/2014/main" id="{CF3E6103-7BCE-D706-F8A4-F926AAEF0153}"/>
              </a:ext>
            </a:extLst>
          </p:cNvPr>
          <p:cNvSpPr txBox="1"/>
          <p:nvPr/>
        </p:nvSpPr>
        <p:spPr>
          <a:xfrm>
            <a:off x="1752600" y="304800"/>
            <a:ext cx="8915400" cy="923330"/>
          </a:xfrm>
          <a:prstGeom prst="rect">
            <a:avLst/>
          </a:prstGeom>
          <a:noFill/>
        </p:spPr>
        <p:txBody>
          <a:bodyPr wrap="square" rtlCol="0">
            <a:spAutoFit/>
          </a:bodyPr>
          <a:lstStyle/>
          <a:p>
            <a:pPr algn="ctr"/>
            <a:r>
              <a:rPr lang="en-US" sz="5400" b="1" dirty="0">
                <a:latin typeface="Cambria" panose="02040503050406030204" pitchFamily="18" charset="0"/>
                <a:ea typeface="Cambria" panose="02040503050406030204" pitchFamily="18" charset="0"/>
              </a:rPr>
              <a:t>Voting Assistance Program</a:t>
            </a:r>
          </a:p>
        </p:txBody>
      </p:sp>
    </p:spTree>
    <p:extLst>
      <p:ext uri="{BB962C8B-B14F-4D97-AF65-F5344CB8AC3E}">
        <p14:creationId xmlns:p14="http://schemas.microsoft.com/office/powerpoint/2010/main" val="3172443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3AC7E3-2B22-9E7B-E79F-7B8568E80404}"/>
              </a:ext>
            </a:extLst>
          </p:cNvPr>
          <p:cNvSpPr txBox="1"/>
          <p:nvPr/>
        </p:nvSpPr>
        <p:spPr>
          <a:xfrm>
            <a:off x="916941" y="435114"/>
            <a:ext cx="10358118"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Childcare Assistance</a:t>
            </a:r>
          </a:p>
        </p:txBody>
      </p:sp>
      <p:pic>
        <p:nvPicPr>
          <p:cNvPr id="3" name="object 4">
            <a:extLst>
              <a:ext uri="{FF2B5EF4-FFF2-40B4-BE49-F238E27FC236}">
                <a16:creationId xmlns:a16="http://schemas.microsoft.com/office/drawing/2014/main" id="{632B9816-3BAB-AF69-BD35-4B1C904F6699}"/>
              </a:ext>
            </a:extLst>
          </p:cNvPr>
          <p:cNvPicPr/>
          <p:nvPr/>
        </p:nvPicPr>
        <p:blipFill>
          <a:blip r:embed="rId2" cstate="print"/>
          <a:stretch>
            <a:fillRect/>
          </a:stretch>
        </p:blipFill>
        <p:spPr>
          <a:xfrm>
            <a:off x="228600" y="1676400"/>
            <a:ext cx="7701281" cy="4038600"/>
          </a:xfrm>
          <a:prstGeom prst="rect">
            <a:avLst/>
          </a:prstGeom>
        </p:spPr>
      </p:pic>
      <p:sp>
        <p:nvSpPr>
          <p:cNvPr id="6" name="TextBox 5">
            <a:extLst>
              <a:ext uri="{FF2B5EF4-FFF2-40B4-BE49-F238E27FC236}">
                <a16:creationId xmlns:a16="http://schemas.microsoft.com/office/drawing/2014/main" id="{91494F3E-D907-346E-4248-3650D082E594}"/>
              </a:ext>
            </a:extLst>
          </p:cNvPr>
          <p:cNvSpPr txBox="1"/>
          <p:nvPr/>
        </p:nvSpPr>
        <p:spPr>
          <a:xfrm>
            <a:off x="8217568" y="2590800"/>
            <a:ext cx="3733800" cy="2308324"/>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Apply for on-base childcare spaces at the Child Development Center and/or Family Childcare Providers via </a:t>
            </a:r>
            <a:r>
              <a:rPr lang="en-US" sz="2400" b="1" dirty="0">
                <a:latin typeface="Cambria" panose="02040503050406030204" pitchFamily="18" charset="0"/>
                <a:ea typeface="Cambria" panose="02040503050406030204" pitchFamily="18" charset="0"/>
                <a:hlinkClick r:id="rId3"/>
              </a:rPr>
              <a:t>militarychildcare.com</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0662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1EA13FBA-6F76-1FAC-85E3-33786E126180}"/>
              </a:ext>
            </a:extLst>
          </p:cNvPr>
          <p:cNvSpPr txBox="1"/>
          <p:nvPr/>
        </p:nvSpPr>
        <p:spPr>
          <a:xfrm>
            <a:off x="428942" y="1828800"/>
            <a:ext cx="11334115" cy="4706417"/>
          </a:xfrm>
          <a:prstGeom prst="rect">
            <a:avLst/>
          </a:prstGeom>
        </p:spPr>
        <p:txBody>
          <a:bodyPr vert="horz" wrap="square" lIns="0" tIns="12700" rIns="0" bIns="0" rtlCol="0">
            <a:spAutoFit/>
          </a:bodyPr>
          <a:lstStyle/>
          <a:p>
            <a:pPr marL="469900" indent="-457200">
              <a:lnSpc>
                <a:spcPct val="100000"/>
              </a:lnSpc>
              <a:buFont typeface="Wingdings" panose="05000000000000000000" pitchFamily="2" charset="2"/>
              <a:buChar char="q"/>
            </a:pPr>
            <a:r>
              <a:rPr sz="4000" b="1" spc="45" dirty="0">
                <a:solidFill>
                  <a:schemeClr val="bg2">
                    <a:lumMod val="10000"/>
                  </a:schemeClr>
                </a:solidFill>
                <a:latin typeface="Cambria" panose="02040503050406030204" pitchFamily="18" charset="0"/>
                <a:ea typeface="Cambria" panose="02040503050406030204" pitchFamily="18" charset="0"/>
                <a:cs typeface="Times New Roman"/>
              </a:rPr>
              <a:t>Air</a:t>
            </a:r>
            <a:r>
              <a:rPr sz="4000" b="1" spc="-85" dirty="0">
                <a:solidFill>
                  <a:schemeClr val="bg2">
                    <a:lumMod val="10000"/>
                  </a:schemeClr>
                </a:solidFill>
                <a:latin typeface="Cambria" panose="02040503050406030204" pitchFamily="18" charset="0"/>
                <a:ea typeface="Cambria" panose="02040503050406030204" pitchFamily="18" charset="0"/>
                <a:cs typeface="Times New Roman"/>
              </a:rPr>
              <a:t> </a:t>
            </a:r>
            <a:r>
              <a:rPr sz="4000" b="1" spc="-20" dirty="0">
                <a:solidFill>
                  <a:schemeClr val="bg2">
                    <a:lumMod val="10000"/>
                  </a:schemeClr>
                </a:solidFill>
                <a:latin typeface="Cambria" panose="02040503050406030204" pitchFamily="18" charset="0"/>
                <a:ea typeface="Cambria" panose="02040503050406030204" pitchFamily="18" charset="0"/>
                <a:cs typeface="Times New Roman"/>
              </a:rPr>
              <a:t>Force</a:t>
            </a:r>
            <a:r>
              <a:rPr sz="4000" b="1" spc="-210" dirty="0">
                <a:solidFill>
                  <a:schemeClr val="bg2">
                    <a:lumMod val="10000"/>
                  </a:schemeClr>
                </a:solidFill>
                <a:latin typeface="Cambria" panose="02040503050406030204" pitchFamily="18" charset="0"/>
                <a:ea typeface="Cambria" panose="02040503050406030204" pitchFamily="18" charset="0"/>
                <a:cs typeface="Times New Roman"/>
              </a:rPr>
              <a:t> </a:t>
            </a:r>
            <a:r>
              <a:rPr sz="4000" b="1" dirty="0">
                <a:solidFill>
                  <a:schemeClr val="bg2">
                    <a:lumMod val="10000"/>
                  </a:schemeClr>
                </a:solidFill>
                <a:latin typeface="Cambria" panose="02040503050406030204" pitchFamily="18" charset="0"/>
                <a:ea typeface="Cambria" panose="02040503050406030204" pitchFamily="18" charset="0"/>
                <a:cs typeface="Times New Roman"/>
              </a:rPr>
              <a:t>Aid</a:t>
            </a:r>
            <a:r>
              <a:rPr sz="4000" b="1" spc="5" dirty="0">
                <a:solidFill>
                  <a:schemeClr val="bg2">
                    <a:lumMod val="10000"/>
                  </a:schemeClr>
                </a:solidFill>
                <a:latin typeface="Cambria" panose="02040503050406030204" pitchFamily="18" charset="0"/>
                <a:ea typeface="Cambria" panose="02040503050406030204" pitchFamily="18" charset="0"/>
                <a:cs typeface="Times New Roman"/>
              </a:rPr>
              <a:t> </a:t>
            </a:r>
            <a:r>
              <a:rPr sz="4000" b="1" spc="-10" dirty="0">
                <a:solidFill>
                  <a:schemeClr val="bg2">
                    <a:lumMod val="10000"/>
                  </a:schemeClr>
                </a:solidFill>
                <a:latin typeface="Cambria" panose="02040503050406030204" pitchFamily="18" charset="0"/>
                <a:ea typeface="Cambria" panose="02040503050406030204" pitchFamily="18" charset="0"/>
                <a:cs typeface="Times New Roman"/>
              </a:rPr>
              <a:t>Society</a:t>
            </a:r>
            <a:endParaRPr sz="4000" dirty="0">
              <a:solidFill>
                <a:schemeClr val="bg2">
                  <a:lumMod val="10000"/>
                </a:schemeClr>
              </a:solidFill>
              <a:latin typeface="Cambria" panose="02040503050406030204" pitchFamily="18" charset="0"/>
              <a:ea typeface="Cambria" panose="02040503050406030204" pitchFamily="18" charset="0"/>
              <a:cs typeface="Times New Roman"/>
            </a:endParaRPr>
          </a:p>
          <a:p>
            <a:pPr marL="926465" marR="5080" indent="-457200">
              <a:lnSpc>
                <a:spcPct val="100000"/>
              </a:lnSpc>
              <a:spcBef>
                <a:spcPts val="960"/>
              </a:spcBef>
              <a:buFont typeface="Wingdings" panose="05000000000000000000" pitchFamily="2" charset="2"/>
              <a:buChar char="q"/>
            </a:pPr>
            <a:r>
              <a:rPr sz="4000" dirty="0">
                <a:solidFill>
                  <a:schemeClr val="bg2">
                    <a:lumMod val="10000"/>
                  </a:schemeClr>
                </a:solidFill>
                <a:latin typeface="Cambria" panose="02040503050406030204" pitchFamily="18" charset="0"/>
                <a:ea typeface="Cambria" panose="02040503050406030204" pitchFamily="18" charset="0"/>
                <a:cs typeface="Times New Roman"/>
              </a:rPr>
              <a:t>Active,</a:t>
            </a:r>
            <a:r>
              <a:rPr sz="4000" spc="-260" dirty="0">
                <a:solidFill>
                  <a:schemeClr val="bg2">
                    <a:lumMod val="10000"/>
                  </a:schemeClr>
                </a:solidFill>
                <a:latin typeface="Cambria" panose="02040503050406030204" pitchFamily="18" charset="0"/>
                <a:ea typeface="Cambria" panose="02040503050406030204" pitchFamily="18" charset="0"/>
                <a:cs typeface="Times New Roman"/>
              </a:rPr>
              <a:t> </a:t>
            </a:r>
            <a:r>
              <a:rPr sz="4000" dirty="0">
                <a:solidFill>
                  <a:schemeClr val="bg2">
                    <a:lumMod val="10000"/>
                  </a:schemeClr>
                </a:solidFill>
                <a:latin typeface="Cambria" panose="02040503050406030204" pitchFamily="18" charset="0"/>
                <a:ea typeface="Cambria" panose="02040503050406030204" pitchFamily="18" charset="0"/>
                <a:cs typeface="Times New Roman"/>
              </a:rPr>
              <a:t>Air</a:t>
            </a:r>
            <a:r>
              <a:rPr sz="4000" spc="-25" dirty="0">
                <a:solidFill>
                  <a:schemeClr val="bg2">
                    <a:lumMod val="10000"/>
                  </a:schemeClr>
                </a:solidFill>
                <a:latin typeface="Cambria" panose="02040503050406030204" pitchFamily="18" charset="0"/>
                <a:ea typeface="Cambria" panose="02040503050406030204" pitchFamily="18" charset="0"/>
                <a:cs typeface="Times New Roman"/>
              </a:rPr>
              <a:t> </a:t>
            </a:r>
            <a:r>
              <a:rPr sz="4000" dirty="0">
                <a:solidFill>
                  <a:schemeClr val="bg2">
                    <a:lumMod val="10000"/>
                  </a:schemeClr>
                </a:solidFill>
                <a:latin typeface="Cambria" panose="02040503050406030204" pitchFamily="18" charset="0"/>
                <a:ea typeface="Cambria" panose="02040503050406030204" pitchFamily="18" charset="0"/>
                <a:cs typeface="Times New Roman"/>
              </a:rPr>
              <a:t>National</a:t>
            </a:r>
            <a:r>
              <a:rPr sz="4000" spc="-35" dirty="0">
                <a:solidFill>
                  <a:schemeClr val="bg2">
                    <a:lumMod val="10000"/>
                  </a:schemeClr>
                </a:solidFill>
                <a:latin typeface="Cambria" panose="02040503050406030204" pitchFamily="18" charset="0"/>
                <a:ea typeface="Cambria" panose="02040503050406030204" pitchFamily="18" charset="0"/>
                <a:cs typeface="Times New Roman"/>
              </a:rPr>
              <a:t> </a:t>
            </a:r>
            <a:r>
              <a:rPr sz="4000" dirty="0">
                <a:solidFill>
                  <a:schemeClr val="bg2">
                    <a:lumMod val="10000"/>
                  </a:schemeClr>
                </a:solidFill>
                <a:latin typeface="Cambria" panose="02040503050406030204" pitchFamily="18" charset="0"/>
                <a:ea typeface="Cambria" panose="02040503050406030204" pitchFamily="18" charset="0"/>
                <a:cs typeface="Times New Roman"/>
              </a:rPr>
              <a:t>Guard,</a:t>
            </a:r>
            <a:r>
              <a:rPr sz="4000" spc="-20" dirty="0">
                <a:solidFill>
                  <a:schemeClr val="bg2">
                    <a:lumMod val="10000"/>
                  </a:schemeClr>
                </a:solidFill>
                <a:latin typeface="Cambria" panose="02040503050406030204" pitchFamily="18" charset="0"/>
                <a:ea typeface="Cambria" panose="02040503050406030204" pitchFamily="18" charset="0"/>
                <a:cs typeface="Times New Roman"/>
              </a:rPr>
              <a:t> </a:t>
            </a:r>
            <a:r>
              <a:rPr sz="4000" dirty="0">
                <a:solidFill>
                  <a:schemeClr val="bg2">
                    <a:lumMod val="10000"/>
                  </a:schemeClr>
                </a:solidFill>
                <a:latin typeface="Cambria" panose="02040503050406030204" pitchFamily="18" charset="0"/>
                <a:ea typeface="Cambria" panose="02040503050406030204" pitchFamily="18" charset="0"/>
                <a:cs typeface="Times New Roman"/>
              </a:rPr>
              <a:t>Reserve</a:t>
            </a:r>
            <a:r>
              <a:rPr sz="4000" spc="-40" dirty="0">
                <a:solidFill>
                  <a:schemeClr val="bg2">
                    <a:lumMod val="10000"/>
                  </a:schemeClr>
                </a:solidFill>
                <a:latin typeface="Cambria" panose="02040503050406030204" pitchFamily="18" charset="0"/>
                <a:ea typeface="Cambria" panose="02040503050406030204" pitchFamily="18" charset="0"/>
                <a:cs typeface="Times New Roman"/>
              </a:rPr>
              <a:t> </a:t>
            </a:r>
            <a:r>
              <a:rPr sz="4000" dirty="0">
                <a:solidFill>
                  <a:schemeClr val="bg2">
                    <a:lumMod val="10000"/>
                  </a:schemeClr>
                </a:solidFill>
                <a:latin typeface="Cambria" panose="02040503050406030204" pitchFamily="18" charset="0"/>
                <a:ea typeface="Cambria" panose="02040503050406030204" pitchFamily="18" charset="0"/>
                <a:cs typeface="Times New Roman"/>
              </a:rPr>
              <a:t>(Title</a:t>
            </a:r>
            <a:r>
              <a:rPr sz="4000" spc="-60" dirty="0">
                <a:solidFill>
                  <a:schemeClr val="bg2">
                    <a:lumMod val="10000"/>
                  </a:schemeClr>
                </a:solidFill>
                <a:latin typeface="Cambria" panose="02040503050406030204" pitchFamily="18" charset="0"/>
                <a:ea typeface="Cambria" panose="02040503050406030204" pitchFamily="18" charset="0"/>
                <a:cs typeface="Times New Roman"/>
              </a:rPr>
              <a:t> </a:t>
            </a:r>
            <a:r>
              <a:rPr sz="4000" dirty="0">
                <a:solidFill>
                  <a:schemeClr val="bg2">
                    <a:lumMod val="10000"/>
                  </a:schemeClr>
                </a:solidFill>
                <a:latin typeface="Cambria" panose="02040503050406030204" pitchFamily="18" charset="0"/>
                <a:ea typeface="Cambria" panose="02040503050406030204" pitchFamily="18" charset="0"/>
                <a:cs typeface="Times New Roman"/>
              </a:rPr>
              <a:t>10,</a:t>
            </a:r>
            <a:r>
              <a:rPr sz="4000" spc="-20" dirty="0">
                <a:solidFill>
                  <a:schemeClr val="bg2">
                    <a:lumMod val="10000"/>
                  </a:schemeClr>
                </a:solidFill>
                <a:latin typeface="Cambria" panose="02040503050406030204" pitchFamily="18" charset="0"/>
                <a:ea typeface="Cambria" panose="02040503050406030204" pitchFamily="18" charset="0"/>
                <a:cs typeface="Times New Roman"/>
              </a:rPr>
              <a:t> </a:t>
            </a:r>
            <a:r>
              <a:rPr sz="4000" spc="-25" dirty="0">
                <a:solidFill>
                  <a:schemeClr val="bg2">
                    <a:lumMod val="10000"/>
                  </a:schemeClr>
                </a:solidFill>
                <a:latin typeface="Cambria" panose="02040503050406030204" pitchFamily="18" charset="0"/>
                <a:ea typeface="Cambria" panose="02040503050406030204" pitchFamily="18" charset="0"/>
                <a:cs typeface="Times New Roman"/>
              </a:rPr>
              <a:t>USC </a:t>
            </a:r>
            <a:r>
              <a:rPr sz="4000" dirty="0">
                <a:solidFill>
                  <a:schemeClr val="bg2">
                    <a:lumMod val="10000"/>
                  </a:schemeClr>
                </a:solidFill>
                <a:latin typeface="Cambria" panose="02040503050406030204" pitchFamily="18" charset="0"/>
                <a:ea typeface="Cambria" panose="02040503050406030204" pitchFamily="18" charset="0"/>
                <a:cs typeface="Times New Roman"/>
              </a:rPr>
              <a:t>for</a:t>
            </a:r>
            <a:r>
              <a:rPr sz="4000" spc="15" dirty="0">
                <a:solidFill>
                  <a:schemeClr val="bg2">
                    <a:lumMod val="10000"/>
                  </a:schemeClr>
                </a:solidFill>
                <a:latin typeface="Cambria" panose="02040503050406030204" pitchFamily="18" charset="0"/>
                <a:ea typeface="Cambria" panose="02040503050406030204" pitchFamily="18" charset="0"/>
                <a:cs typeface="Times New Roman"/>
              </a:rPr>
              <a:t> </a:t>
            </a:r>
            <a:r>
              <a:rPr sz="4000" dirty="0">
                <a:solidFill>
                  <a:schemeClr val="bg2">
                    <a:lumMod val="10000"/>
                  </a:schemeClr>
                </a:solidFill>
                <a:latin typeface="Cambria" panose="02040503050406030204" pitchFamily="18" charset="0"/>
                <a:ea typeface="Cambria" panose="02040503050406030204" pitchFamily="18" charset="0"/>
                <a:cs typeface="Times New Roman"/>
              </a:rPr>
              <a:t>15+</a:t>
            </a:r>
            <a:r>
              <a:rPr sz="4000" spc="-25" dirty="0">
                <a:solidFill>
                  <a:schemeClr val="bg2">
                    <a:lumMod val="10000"/>
                  </a:schemeClr>
                </a:solidFill>
                <a:latin typeface="Cambria" panose="02040503050406030204" pitchFamily="18" charset="0"/>
                <a:ea typeface="Cambria" panose="02040503050406030204" pitchFamily="18" charset="0"/>
                <a:cs typeface="Times New Roman"/>
              </a:rPr>
              <a:t> </a:t>
            </a:r>
            <a:r>
              <a:rPr sz="4000" spc="-10" dirty="0">
                <a:solidFill>
                  <a:schemeClr val="bg2">
                    <a:lumMod val="10000"/>
                  </a:schemeClr>
                </a:solidFill>
                <a:latin typeface="Cambria" panose="02040503050406030204" pitchFamily="18" charset="0"/>
                <a:ea typeface="Cambria" panose="02040503050406030204" pitchFamily="18" charset="0"/>
                <a:cs typeface="Times New Roman"/>
              </a:rPr>
              <a:t>days)</a:t>
            </a:r>
            <a:endParaRPr sz="4000" dirty="0">
              <a:solidFill>
                <a:schemeClr val="bg2">
                  <a:lumMod val="10000"/>
                </a:schemeClr>
              </a:solidFill>
              <a:latin typeface="Cambria" panose="02040503050406030204" pitchFamily="18" charset="0"/>
              <a:ea typeface="Cambria" panose="02040503050406030204" pitchFamily="18" charset="0"/>
              <a:cs typeface="Times New Roman"/>
            </a:endParaRPr>
          </a:p>
          <a:p>
            <a:pPr marL="926465" marR="644525" indent="-457200">
              <a:lnSpc>
                <a:spcPct val="100000"/>
              </a:lnSpc>
              <a:spcBef>
                <a:spcPts val="960"/>
              </a:spcBef>
              <a:buFont typeface="Wingdings" panose="05000000000000000000" pitchFamily="2" charset="2"/>
              <a:buChar char="q"/>
            </a:pPr>
            <a:r>
              <a:rPr sz="4000" dirty="0">
                <a:solidFill>
                  <a:schemeClr val="bg2">
                    <a:lumMod val="10000"/>
                  </a:schemeClr>
                </a:solidFill>
                <a:latin typeface="Cambria" panose="02040503050406030204" pitchFamily="18" charset="0"/>
                <a:ea typeface="Cambria" panose="02040503050406030204" pitchFamily="18" charset="0"/>
                <a:cs typeface="Times New Roman"/>
              </a:rPr>
              <a:t>20 hours</a:t>
            </a:r>
            <a:r>
              <a:rPr sz="4000" spc="5" dirty="0">
                <a:solidFill>
                  <a:schemeClr val="bg2">
                    <a:lumMod val="10000"/>
                  </a:schemeClr>
                </a:solidFill>
                <a:latin typeface="Cambria" panose="02040503050406030204" pitchFamily="18" charset="0"/>
                <a:ea typeface="Cambria" panose="02040503050406030204" pitchFamily="18" charset="0"/>
                <a:cs typeface="Times New Roman"/>
              </a:rPr>
              <a:t> </a:t>
            </a:r>
            <a:r>
              <a:rPr sz="4000" dirty="0">
                <a:solidFill>
                  <a:schemeClr val="bg2">
                    <a:lumMod val="10000"/>
                  </a:schemeClr>
                </a:solidFill>
                <a:latin typeface="Cambria" panose="02040503050406030204" pitchFamily="18" charset="0"/>
                <a:ea typeface="Cambria" panose="02040503050406030204" pitchFamily="18" charset="0"/>
                <a:cs typeface="Times New Roman"/>
              </a:rPr>
              <a:t>of</a:t>
            </a:r>
            <a:r>
              <a:rPr sz="4000" spc="10" dirty="0">
                <a:solidFill>
                  <a:schemeClr val="bg2">
                    <a:lumMod val="10000"/>
                  </a:schemeClr>
                </a:solidFill>
                <a:latin typeface="Cambria" panose="02040503050406030204" pitchFamily="18" charset="0"/>
                <a:ea typeface="Cambria" panose="02040503050406030204" pitchFamily="18" charset="0"/>
                <a:cs typeface="Times New Roman"/>
              </a:rPr>
              <a:t> </a:t>
            </a:r>
            <a:r>
              <a:rPr sz="4000" dirty="0">
                <a:solidFill>
                  <a:schemeClr val="bg2">
                    <a:lumMod val="10000"/>
                  </a:schemeClr>
                </a:solidFill>
                <a:latin typeface="Cambria" panose="02040503050406030204" pitchFamily="18" charset="0"/>
                <a:ea typeface="Cambria" panose="02040503050406030204" pitchFamily="18" charset="0"/>
                <a:cs typeface="Times New Roman"/>
              </a:rPr>
              <a:t>childcare</a:t>
            </a:r>
            <a:r>
              <a:rPr sz="4000" spc="-35" dirty="0">
                <a:solidFill>
                  <a:schemeClr val="bg2">
                    <a:lumMod val="10000"/>
                  </a:schemeClr>
                </a:solidFill>
                <a:latin typeface="Cambria" panose="02040503050406030204" pitchFamily="18" charset="0"/>
                <a:ea typeface="Cambria" panose="02040503050406030204" pitchFamily="18" charset="0"/>
                <a:cs typeface="Times New Roman"/>
              </a:rPr>
              <a:t> </a:t>
            </a:r>
            <a:r>
              <a:rPr sz="4000" dirty="0">
                <a:solidFill>
                  <a:schemeClr val="bg2">
                    <a:lumMod val="10000"/>
                  </a:schemeClr>
                </a:solidFill>
                <a:latin typeface="Cambria" panose="02040503050406030204" pitchFamily="18" charset="0"/>
                <a:ea typeface="Cambria" panose="02040503050406030204" pitchFamily="18" charset="0"/>
                <a:cs typeface="Times New Roman"/>
              </a:rPr>
              <a:t>per</a:t>
            </a:r>
            <a:r>
              <a:rPr sz="4000" spc="5" dirty="0">
                <a:solidFill>
                  <a:schemeClr val="bg2">
                    <a:lumMod val="10000"/>
                  </a:schemeClr>
                </a:solidFill>
                <a:latin typeface="Cambria" panose="02040503050406030204" pitchFamily="18" charset="0"/>
                <a:ea typeface="Cambria" panose="02040503050406030204" pitchFamily="18" charset="0"/>
                <a:cs typeface="Times New Roman"/>
              </a:rPr>
              <a:t> </a:t>
            </a:r>
            <a:r>
              <a:rPr sz="4000" dirty="0">
                <a:solidFill>
                  <a:schemeClr val="bg2">
                    <a:lumMod val="10000"/>
                  </a:schemeClr>
                </a:solidFill>
                <a:latin typeface="Cambria" panose="02040503050406030204" pitchFamily="18" charset="0"/>
                <a:ea typeface="Cambria" panose="02040503050406030204" pitchFamily="18" charset="0"/>
                <a:cs typeface="Times New Roman"/>
              </a:rPr>
              <a:t>child</a:t>
            </a:r>
            <a:r>
              <a:rPr sz="4000" spc="-15" dirty="0">
                <a:solidFill>
                  <a:schemeClr val="bg2">
                    <a:lumMod val="10000"/>
                  </a:schemeClr>
                </a:solidFill>
                <a:latin typeface="Cambria" panose="02040503050406030204" pitchFamily="18" charset="0"/>
                <a:ea typeface="Cambria" panose="02040503050406030204" pitchFamily="18" charset="0"/>
                <a:cs typeface="Times New Roman"/>
              </a:rPr>
              <a:t> </a:t>
            </a:r>
            <a:r>
              <a:rPr sz="4000" dirty="0">
                <a:solidFill>
                  <a:schemeClr val="bg2">
                    <a:lumMod val="10000"/>
                  </a:schemeClr>
                </a:solidFill>
                <a:latin typeface="Cambria" panose="02040503050406030204" pitchFamily="18" charset="0"/>
                <a:ea typeface="Cambria" panose="02040503050406030204" pitchFamily="18" charset="0"/>
                <a:cs typeface="Times New Roman"/>
              </a:rPr>
              <a:t>within</a:t>
            </a:r>
            <a:r>
              <a:rPr sz="4000" spc="-15" dirty="0">
                <a:solidFill>
                  <a:schemeClr val="bg2">
                    <a:lumMod val="10000"/>
                  </a:schemeClr>
                </a:solidFill>
                <a:latin typeface="Cambria" panose="02040503050406030204" pitchFamily="18" charset="0"/>
                <a:ea typeface="Cambria" panose="02040503050406030204" pitchFamily="18" charset="0"/>
                <a:cs typeface="Times New Roman"/>
              </a:rPr>
              <a:t> </a:t>
            </a:r>
            <a:r>
              <a:rPr sz="4000" dirty="0">
                <a:solidFill>
                  <a:schemeClr val="bg2">
                    <a:lumMod val="10000"/>
                  </a:schemeClr>
                </a:solidFill>
                <a:latin typeface="Cambria" panose="02040503050406030204" pitchFamily="18" charset="0"/>
                <a:ea typeface="Cambria" panose="02040503050406030204" pitchFamily="18" charset="0"/>
                <a:cs typeface="Times New Roman"/>
              </a:rPr>
              <a:t>60</a:t>
            </a:r>
            <a:r>
              <a:rPr sz="4000" spc="5" dirty="0">
                <a:solidFill>
                  <a:schemeClr val="bg2">
                    <a:lumMod val="10000"/>
                  </a:schemeClr>
                </a:solidFill>
                <a:latin typeface="Cambria" panose="02040503050406030204" pitchFamily="18" charset="0"/>
                <a:ea typeface="Cambria" panose="02040503050406030204" pitchFamily="18" charset="0"/>
                <a:cs typeface="Times New Roman"/>
              </a:rPr>
              <a:t> </a:t>
            </a:r>
            <a:r>
              <a:rPr sz="4000" dirty="0">
                <a:solidFill>
                  <a:schemeClr val="bg2">
                    <a:lumMod val="10000"/>
                  </a:schemeClr>
                </a:solidFill>
                <a:latin typeface="Cambria" panose="02040503050406030204" pitchFamily="18" charset="0"/>
                <a:ea typeface="Cambria" panose="02040503050406030204" pitchFamily="18" charset="0"/>
                <a:cs typeface="Times New Roman"/>
              </a:rPr>
              <a:t>days</a:t>
            </a:r>
            <a:r>
              <a:rPr sz="4000" spc="5" dirty="0">
                <a:solidFill>
                  <a:schemeClr val="bg2">
                    <a:lumMod val="10000"/>
                  </a:schemeClr>
                </a:solidFill>
                <a:latin typeface="Cambria" panose="02040503050406030204" pitchFamily="18" charset="0"/>
                <a:ea typeface="Cambria" panose="02040503050406030204" pitchFamily="18" charset="0"/>
                <a:cs typeface="Times New Roman"/>
              </a:rPr>
              <a:t> </a:t>
            </a:r>
            <a:r>
              <a:rPr sz="4000" spc="-25" dirty="0">
                <a:solidFill>
                  <a:schemeClr val="bg2">
                    <a:lumMod val="10000"/>
                  </a:schemeClr>
                </a:solidFill>
                <a:latin typeface="Cambria" panose="02040503050406030204" pitchFamily="18" charset="0"/>
                <a:ea typeface="Cambria" panose="02040503050406030204" pitchFamily="18" charset="0"/>
                <a:cs typeface="Times New Roman"/>
              </a:rPr>
              <a:t>of </a:t>
            </a:r>
            <a:r>
              <a:rPr sz="4000" dirty="0">
                <a:solidFill>
                  <a:schemeClr val="bg2">
                    <a:lumMod val="10000"/>
                  </a:schemeClr>
                </a:solidFill>
                <a:latin typeface="Cambria" panose="02040503050406030204" pitchFamily="18" charset="0"/>
                <a:ea typeface="Cambria" panose="02040503050406030204" pitchFamily="18" charset="0"/>
                <a:cs typeface="Times New Roman"/>
              </a:rPr>
              <a:t>departure/60</a:t>
            </a:r>
            <a:r>
              <a:rPr sz="4000" spc="-50" dirty="0">
                <a:solidFill>
                  <a:schemeClr val="bg2">
                    <a:lumMod val="10000"/>
                  </a:schemeClr>
                </a:solidFill>
                <a:latin typeface="Cambria" panose="02040503050406030204" pitchFamily="18" charset="0"/>
                <a:ea typeface="Cambria" panose="02040503050406030204" pitchFamily="18" charset="0"/>
                <a:cs typeface="Times New Roman"/>
              </a:rPr>
              <a:t> </a:t>
            </a:r>
            <a:r>
              <a:rPr sz="4000" dirty="0">
                <a:solidFill>
                  <a:schemeClr val="bg2">
                    <a:lumMod val="10000"/>
                  </a:schemeClr>
                </a:solidFill>
                <a:latin typeface="Cambria" panose="02040503050406030204" pitchFamily="18" charset="0"/>
                <a:ea typeface="Cambria" panose="02040503050406030204" pitchFamily="18" charset="0"/>
                <a:cs typeface="Times New Roman"/>
              </a:rPr>
              <a:t>days after</a:t>
            </a:r>
            <a:r>
              <a:rPr sz="4000" spc="10" dirty="0">
                <a:solidFill>
                  <a:schemeClr val="bg2">
                    <a:lumMod val="10000"/>
                  </a:schemeClr>
                </a:solidFill>
                <a:latin typeface="Cambria" panose="02040503050406030204" pitchFamily="18" charset="0"/>
                <a:ea typeface="Cambria" panose="02040503050406030204" pitchFamily="18" charset="0"/>
                <a:cs typeface="Times New Roman"/>
              </a:rPr>
              <a:t> </a:t>
            </a:r>
            <a:r>
              <a:rPr sz="4000" spc="-10" dirty="0">
                <a:solidFill>
                  <a:schemeClr val="bg2">
                    <a:lumMod val="10000"/>
                  </a:schemeClr>
                </a:solidFill>
                <a:latin typeface="Cambria" panose="02040503050406030204" pitchFamily="18" charset="0"/>
                <a:ea typeface="Cambria" panose="02040503050406030204" pitchFamily="18" charset="0"/>
                <a:cs typeface="Times New Roman"/>
              </a:rPr>
              <a:t>arrival</a:t>
            </a:r>
            <a:endParaRPr sz="4000" dirty="0">
              <a:solidFill>
                <a:schemeClr val="bg2">
                  <a:lumMod val="10000"/>
                </a:schemeClr>
              </a:solidFill>
              <a:latin typeface="Cambria" panose="02040503050406030204" pitchFamily="18" charset="0"/>
              <a:ea typeface="Cambria" panose="02040503050406030204" pitchFamily="18" charset="0"/>
              <a:cs typeface="Times New Roman"/>
            </a:endParaRPr>
          </a:p>
          <a:p>
            <a:pPr marL="927100" indent="-457200">
              <a:lnSpc>
                <a:spcPct val="100000"/>
              </a:lnSpc>
              <a:spcBef>
                <a:spcPts val="960"/>
              </a:spcBef>
              <a:buFont typeface="Wingdings" panose="05000000000000000000" pitchFamily="2" charset="2"/>
              <a:buChar char="q"/>
            </a:pPr>
            <a:r>
              <a:rPr sz="4000" dirty="0">
                <a:solidFill>
                  <a:schemeClr val="bg2">
                    <a:lumMod val="10000"/>
                  </a:schemeClr>
                </a:solidFill>
                <a:latin typeface="Cambria" panose="02040503050406030204" pitchFamily="18" charset="0"/>
                <a:ea typeface="Cambria" panose="02040503050406030204" pitchFamily="18" charset="0"/>
                <a:cs typeface="Times New Roman"/>
              </a:rPr>
              <a:t>Gaining</a:t>
            </a:r>
            <a:r>
              <a:rPr sz="4000" spc="-20" dirty="0">
                <a:solidFill>
                  <a:schemeClr val="bg2">
                    <a:lumMod val="10000"/>
                  </a:schemeClr>
                </a:solidFill>
                <a:latin typeface="Cambria" panose="02040503050406030204" pitchFamily="18" charset="0"/>
                <a:ea typeface="Cambria" panose="02040503050406030204" pitchFamily="18" charset="0"/>
                <a:cs typeface="Times New Roman"/>
              </a:rPr>
              <a:t> </a:t>
            </a:r>
            <a:r>
              <a:rPr sz="4000" dirty="0">
                <a:solidFill>
                  <a:schemeClr val="bg2">
                    <a:lumMod val="10000"/>
                  </a:schemeClr>
                </a:solidFill>
                <a:latin typeface="Cambria" panose="02040503050406030204" pitchFamily="18" charset="0"/>
                <a:ea typeface="Cambria" panose="02040503050406030204" pitchFamily="18" charset="0"/>
                <a:cs typeface="Times New Roman"/>
              </a:rPr>
              <a:t>&amp;</a:t>
            </a:r>
            <a:r>
              <a:rPr sz="4000" spc="5" dirty="0">
                <a:solidFill>
                  <a:schemeClr val="bg2">
                    <a:lumMod val="10000"/>
                  </a:schemeClr>
                </a:solidFill>
                <a:latin typeface="Cambria" panose="02040503050406030204" pitchFamily="18" charset="0"/>
                <a:ea typeface="Cambria" panose="02040503050406030204" pitchFamily="18" charset="0"/>
                <a:cs typeface="Times New Roman"/>
              </a:rPr>
              <a:t> </a:t>
            </a:r>
            <a:r>
              <a:rPr sz="4000" dirty="0">
                <a:solidFill>
                  <a:schemeClr val="bg2">
                    <a:lumMod val="10000"/>
                  </a:schemeClr>
                </a:solidFill>
                <a:latin typeface="Cambria" panose="02040503050406030204" pitchFamily="18" charset="0"/>
                <a:ea typeface="Cambria" panose="02040503050406030204" pitchFamily="18" charset="0"/>
                <a:cs typeface="Times New Roman"/>
              </a:rPr>
              <a:t>Losing </a:t>
            </a:r>
            <a:r>
              <a:rPr sz="4000" spc="-20" dirty="0">
                <a:solidFill>
                  <a:schemeClr val="bg2">
                    <a:lumMod val="10000"/>
                  </a:schemeClr>
                </a:solidFill>
                <a:latin typeface="Cambria" panose="02040503050406030204" pitchFamily="18" charset="0"/>
                <a:ea typeface="Cambria" panose="02040503050406030204" pitchFamily="18" charset="0"/>
                <a:cs typeface="Times New Roman"/>
              </a:rPr>
              <a:t>Base</a:t>
            </a:r>
            <a:r>
              <a:rPr lang="en-US" sz="4000" spc="-20" dirty="0">
                <a:solidFill>
                  <a:schemeClr val="bg2">
                    <a:lumMod val="10000"/>
                  </a:schemeClr>
                </a:solidFill>
                <a:latin typeface="Cambria" panose="02040503050406030204" pitchFamily="18" charset="0"/>
                <a:ea typeface="Cambria" panose="02040503050406030204" pitchFamily="18" charset="0"/>
                <a:cs typeface="Times New Roman"/>
              </a:rPr>
              <a:t> (contact M&amp;FRC at respective bases)</a:t>
            </a:r>
          </a:p>
        </p:txBody>
      </p:sp>
      <p:sp>
        <p:nvSpPr>
          <p:cNvPr id="3" name="TextBox 2">
            <a:extLst>
              <a:ext uri="{FF2B5EF4-FFF2-40B4-BE49-F238E27FC236}">
                <a16:creationId xmlns:a16="http://schemas.microsoft.com/office/drawing/2014/main" id="{21199577-A6DC-2786-B7F1-BDC70B5B2529}"/>
              </a:ext>
            </a:extLst>
          </p:cNvPr>
          <p:cNvSpPr txBox="1"/>
          <p:nvPr/>
        </p:nvSpPr>
        <p:spPr>
          <a:xfrm>
            <a:off x="1181099" y="313909"/>
            <a:ext cx="9829800" cy="1292662"/>
          </a:xfrm>
          <a:prstGeom prst="rect">
            <a:avLst/>
          </a:prstGeom>
          <a:noFill/>
        </p:spPr>
        <p:txBody>
          <a:bodyPr wrap="square" rtlCol="0">
            <a:spAutoFit/>
          </a:bodyPr>
          <a:lstStyle/>
          <a:p>
            <a:pPr algn="ctr"/>
            <a:r>
              <a:rPr lang="en-US" sz="6000" b="1" dirty="0">
                <a:solidFill>
                  <a:schemeClr val="bg2">
                    <a:lumMod val="10000"/>
                  </a:schemeClr>
                </a:solidFill>
                <a:latin typeface="Cambria" panose="02040503050406030204" pitchFamily="18" charset="0"/>
                <a:ea typeface="Cambria" panose="02040503050406030204" pitchFamily="18" charset="0"/>
                <a:cs typeface="Times New Roman"/>
              </a:rPr>
              <a:t>Childcare for PCS Program</a:t>
            </a:r>
          </a:p>
          <a:p>
            <a:endParaRPr lang="en-US" dirty="0"/>
          </a:p>
        </p:txBody>
      </p:sp>
    </p:spTree>
    <p:extLst>
      <p:ext uri="{BB962C8B-B14F-4D97-AF65-F5344CB8AC3E}">
        <p14:creationId xmlns:p14="http://schemas.microsoft.com/office/powerpoint/2010/main" val="283006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414796" y="1821164"/>
            <a:ext cx="9378950" cy="3415029"/>
          </a:xfrm>
          <a:prstGeom prst="rect">
            <a:avLst/>
          </a:prstGeom>
        </p:spPr>
        <p:txBody>
          <a:bodyPr vert="horz" wrap="square" lIns="0" tIns="12700" rIns="0" bIns="0" rtlCol="0">
            <a:spAutoFit/>
          </a:bodyPr>
          <a:lstStyle/>
          <a:p>
            <a:pPr marL="2225040" marR="5080" indent="-2212975">
              <a:lnSpc>
                <a:spcPct val="115799"/>
              </a:lnSpc>
              <a:spcBef>
                <a:spcPts val="100"/>
              </a:spcBef>
            </a:pPr>
            <a:r>
              <a:rPr sz="9600" b="1" dirty="0">
                <a:solidFill>
                  <a:srgbClr val="000000"/>
                </a:solidFill>
                <a:latin typeface="Cambria"/>
                <a:cs typeface="Cambria"/>
              </a:rPr>
              <a:t>BARKSDALE</a:t>
            </a:r>
            <a:r>
              <a:rPr sz="9600" b="1" spc="-484" dirty="0">
                <a:solidFill>
                  <a:srgbClr val="000000"/>
                </a:solidFill>
                <a:latin typeface="Cambria"/>
                <a:cs typeface="Cambria"/>
              </a:rPr>
              <a:t> </a:t>
            </a:r>
            <a:r>
              <a:rPr sz="9600" b="1" spc="-25" dirty="0">
                <a:solidFill>
                  <a:srgbClr val="000000"/>
                </a:solidFill>
                <a:latin typeface="Cambria"/>
                <a:cs typeface="Cambria"/>
              </a:rPr>
              <a:t>AFB </a:t>
            </a:r>
            <a:r>
              <a:rPr sz="9600" b="1" spc="-10" dirty="0">
                <a:solidFill>
                  <a:srgbClr val="6FAC46"/>
                </a:solidFill>
                <a:latin typeface="Cambria"/>
                <a:cs typeface="Cambria"/>
              </a:rPr>
              <a:t>FINANCE</a:t>
            </a:r>
            <a:endParaRPr sz="9600">
              <a:latin typeface="Cambria"/>
              <a:cs typeface="Cambria"/>
            </a:endParaRPr>
          </a:p>
        </p:txBody>
      </p:sp>
      <p:sp>
        <p:nvSpPr>
          <p:cNvPr id="3" name="object 3"/>
          <p:cNvSpPr/>
          <p:nvPr/>
        </p:nvSpPr>
        <p:spPr>
          <a:xfrm>
            <a:off x="3639836" y="5042392"/>
            <a:ext cx="4930140" cy="93980"/>
          </a:xfrm>
          <a:custGeom>
            <a:avLst/>
            <a:gdLst/>
            <a:ahLst/>
            <a:cxnLst/>
            <a:rect l="l" t="t" r="r" b="b"/>
            <a:pathLst>
              <a:path w="4930140" h="93979">
                <a:moveTo>
                  <a:pt x="4930140" y="0"/>
                </a:moveTo>
                <a:lnTo>
                  <a:pt x="0" y="0"/>
                </a:lnTo>
                <a:lnTo>
                  <a:pt x="0" y="93979"/>
                </a:lnTo>
                <a:lnTo>
                  <a:pt x="4930140" y="93979"/>
                </a:lnTo>
                <a:lnTo>
                  <a:pt x="4930140" y="0"/>
                </a:lnTo>
                <a:close/>
              </a:path>
            </a:pathLst>
          </a:custGeom>
          <a:solidFill>
            <a:srgbClr val="6FAC46"/>
          </a:solidFill>
        </p:spPr>
        <p:txBody>
          <a:bodyPr wrap="square" lIns="0" tIns="0" rIns="0" bIns="0" rtlCol="0"/>
          <a:lstStyle/>
          <a:p>
            <a:endParaRPr/>
          </a:p>
        </p:txBody>
      </p:sp>
      <p:pic>
        <p:nvPicPr>
          <p:cNvPr id="4" name="object 4"/>
          <p:cNvPicPr/>
          <p:nvPr/>
        </p:nvPicPr>
        <p:blipFill>
          <a:blip r:embed="rId2" cstate="print"/>
          <a:stretch>
            <a:fillRect/>
          </a:stretch>
        </p:blipFill>
        <p:spPr>
          <a:xfrm>
            <a:off x="218440" y="6357620"/>
            <a:ext cx="11772900" cy="363220"/>
          </a:xfrm>
          <a:prstGeom prst="rect">
            <a:avLst/>
          </a:prstGeom>
        </p:spPr>
      </p:pic>
      <p:sp>
        <p:nvSpPr>
          <p:cNvPr id="5" name="object 5"/>
          <p:cNvSpPr txBox="1"/>
          <p:nvPr/>
        </p:nvSpPr>
        <p:spPr>
          <a:xfrm>
            <a:off x="5405756" y="6389368"/>
            <a:ext cx="1909444" cy="340477"/>
          </a:xfrm>
          <a:prstGeom prst="rect">
            <a:avLst/>
          </a:prstGeom>
        </p:spPr>
        <p:txBody>
          <a:bodyPr vert="horz" wrap="square" lIns="0" tIns="32384" rIns="0" bIns="0" rtlCol="0">
            <a:spAutoFit/>
          </a:bodyPr>
          <a:lstStyle/>
          <a:p>
            <a:pPr marL="12700" marR="0" lvl="0" indent="0" defTabSz="914400" eaLnBrk="1" fontAlgn="auto" latinLnBrk="0" hangingPunct="1">
              <a:lnSpc>
                <a:spcPct val="100000"/>
              </a:lnSpc>
              <a:spcBef>
                <a:spcPts val="254"/>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ymbol"/>
                <a:cs typeface="Segoe UI Symbol"/>
              </a:rPr>
              <a:t>⚜</a:t>
            </a:r>
            <a:r>
              <a:rPr kumimoji="0" lang="en-US" sz="2000" b="0" i="0" u="none" strike="noStrike" kern="0" cap="none" spc="-55" normalizeH="0" baseline="0" noProof="0" dirty="0">
                <a:ln>
                  <a:noFill/>
                </a:ln>
                <a:solidFill>
                  <a:srgbClr val="FFFFFF"/>
                </a:solidFill>
                <a:effectLst/>
                <a:uLnTx/>
                <a:uFillTx/>
                <a:latin typeface="Segoe UI Symbol"/>
                <a:cs typeface="Segoe UI Symbol"/>
              </a:rPr>
              <a:t> </a:t>
            </a:r>
            <a:r>
              <a:rPr kumimoji="0" lang="en-US" sz="2000" b="1" i="0" u="none" strike="noStrike" kern="0" cap="none" spc="0" normalizeH="0" baseline="0" noProof="0" dirty="0">
                <a:ln>
                  <a:noFill/>
                </a:ln>
                <a:solidFill>
                  <a:srgbClr val="FACF38"/>
                </a:solidFill>
                <a:effectLst/>
                <a:uLnTx/>
                <a:uFillTx/>
                <a:latin typeface="Times New Roman"/>
                <a:cs typeface="Times New Roman"/>
              </a:rPr>
              <a:t>Fight’s On </a:t>
            </a:r>
            <a:r>
              <a:rPr kumimoji="0" lang="en-US" sz="2000" b="0" i="0" u="none" strike="noStrike" kern="0" cap="none" spc="-50" normalizeH="0" baseline="0" noProof="0" dirty="0">
                <a:ln>
                  <a:noFill/>
                </a:ln>
                <a:solidFill>
                  <a:srgbClr val="FFFFFF"/>
                </a:solidFill>
                <a:effectLst/>
                <a:uLnTx/>
                <a:uFillTx/>
                <a:latin typeface="Segoe UI Symbol"/>
                <a:cs typeface="Segoe UI Symbol"/>
              </a:rPr>
              <a:t>⚜</a:t>
            </a:r>
            <a:endParaRPr kumimoji="0" lang="en-US" sz="2000" b="0" i="0" u="none" strike="noStrike" kern="0" cap="none" spc="0" normalizeH="0" baseline="0" noProof="0" dirty="0">
              <a:ln>
                <a:noFill/>
              </a:ln>
              <a:solidFill>
                <a:sysClr val="windowText" lastClr="000000"/>
              </a:solidFill>
              <a:effectLst/>
              <a:uLnTx/>
              <a:uFillTx/>
              <a:latin typeface="Segoe UI Symbol"/>
              <a:cs typeface="Segoe UI Symbo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8762" y="1229360"/>
            <a:ext cx="11790680" cy="571500"/>
            <a:chOff x="238762" y="1229360"/>
            <a:chExt cx="11790680" cy="571500"/>
          </a:xfrm>
        </p:grpSpPr>
        <p:pic>
          <p:nvPicPr>
            <p:cNvPr id="3" name="object 3"/>
            <p:cNvPicPr/>
            <p:nvPr/>
          </p:nvPicPr>
          <p:blipFill>
            <a:blip r:embed="rId2" cstate="print"/>
            <a:stretch>
              <a:fillRect/>
            </a:stretch>
          </p:blipFill>
          <p:spPr>
            <a:xfrm>
              <a:off x="11371579" y="1229360"/>
              <a:ext cx="657847" cy="571499"/>
            </a:xfrm>
            <a:prstGeom prst="rect">
              <a:avLst/>
            </a:prstGeom>
          </p:spPr>
        </p:pic>
        <p:sp>
          <p:nvSpPr>
            <p:cNvPr id="4" name="object 4"/>
            <p:cNvSpPr/>
            <p:nvPr/>
          </p:nvSpPr>
          <p:spPr>
            <a:xfrm>
              <a:off x="257812" y="1507492"/>
              <a:ext cx="11107420" cy="6350"/>
            </a:xfrm>
            <a:custGeom>
              <a:avLst/>
              <a:gdLst/>
              <a:ahLst/>
              <a:cxnLst/>
              <a:rect l="l" t="t" r="r" b="b"/>
              <a:pathLst>
                <a:path w="11107420" h="6350">
                  <a:moveTo>
                    <a:pt x="11106823" y="6159"/>
                  </a:moveTo>
                  <a:lnTo>
                    <a:pt x="0" y="0"/>
                  </a:lnTo>
                </a:path>
              </a:pathLst>
            </a:custGeom>
            <a:ln w="38100">
              <a:solidFill>
                <a:srgbClr val="000000"/>
              </a:solidFill>
            </a:ln>
          </p:spPr>
          <p:txBody>
            <a:bodyPr wrap="square" lIns="0" tIns="0" rIns="0" bIns="0" rtlCol="0"/>
            <a:lstStyle/>
            <a:p>
              <a:endParaRPr/>
            </a:p>
          </p:txBody>
        </p:sp>
      </p:grpSp>
      <p:grpSp>
        <p:nvGrpSpPr>
          <p:cNvPr id="5" name="object 5"/>
          <p:cNvGrpSpPr/>
          <p:nvPr/>
        </p:nvGrpSpPr>
        <p:grpSpPr>
          <a:xfrm>
            <a:off x="10782300" y="76200"/>
            <a:ext cx="1336040" cy="1221740"/>
            <a:chOff x="10782300" y="76200"/>
            <a:chExt cx="1336040" cy="1221740"/>
          </a:xfrm>
        </p:grpSpPr>
        <p:pic>
          <p:nvPicPr>
            <p:cNvPr id="6" name="object 6"/>
            <p:cNvPicPr/>
            <p:nvPr/>
          </p:nvPicPr>
          <p:blipFill>
            <a:blip r:embed="rId3" cstate="print"/>
            <a:stretch>
              <a:fillRect/>
            </a:stretch>
          </p:blipFill>
          <p:spPr>
            <a:xfrm>
              <a:off x="11112500" y="76200"/>
              <a:ext cx="1005840" cy="914400"/>
            </a:xfrm>
            <a:prstGeom prst="rect">
              <a:avLst/>
            </a:prstGeom>
          </p:spPr>
        </p:pic>
        <p:pic>
          <p:nvPicPr>
            <p:cNvPr id="7" name="object 7"/>
            <p:cNvPicPr/>
            <p:nvPr/>
          </p:nvPicPr>
          <p:blipFill>
            <a:blip r:embed="rId4" cstate="print"/>
            <a:stretch>
              <a:fillRect/>
            </a:stretch>
          </p:blipFill>
          <p:spPr>
            <a:xfrm>
              <a:off x="10782300" y="383539"/>
              <a:ext cx="914400" cy="914400"/>
            </a:xfrm>
            <a:prstGeom prst="rect">
              <a:avLst/>
            </a:prstGeom>
          </p:spPr>
        </p:pic>
      </p:grpSp>
      <p:pic>
        <p:nvPicPr>
          <p:cNvPr id="8" name="object 8"/>
          <p:cNvPicPr/>
          <p:nvPr/>
        </p:nvPicPr>
        <p:blipFill>
          <a:blip r:embed="rId5" cstate="print"/>
          <a:stretch>
            <a:fillRect/>
          </a:stretch>
        </p:blipFill>
        <p:spPr>
          <a:xfrm>
            <a:off x="167639" y="91440"/>
            <a:ext cx="1280160" cy="1280160"/>
          </a:xfrm>
          <a:prstGeom prst="rect">
            <a:avLst/>
          </a:prstGeom>
        </p:spPr>
      </p:pic>
      <p:pic>
        <p:nvPicPr>
          <p:cNvPr id="9" name="object 9"/>
          <p:cNvPicPr/>
          <p:nvPr/>
        </p:nvPicPr>
        <p:blipFill>
          <a:blip r:embed="rId6" cstate="print"/>
          <a:stretch>
            <a:fillRect/>
          </a:stretch>
        </p:blipFill>
        <p:spPr>
          <a:xfrm>
            <a:off x="218440" y="6357620"/>
            <a:ext cx="11772900" cy="363220"/>
          </a:xfrm>
          <a:prstGeom prst="rect">
            <a:avLst/>
          </a:prstGeom>
        </p:spPr>
      </p:pic>
      <p:sp>
        <p:nvSpPr>
          <p:cNvPr id="10" name="object 10"/>
          <p:cNvSpPr txBox="1"/>
          <p:nvPr/>
        </p:nvSpPr>
        <p:spPr>
          <a:xfrm>
            <a:off x="916939" y="1661457"/>
            <a:ext cx="5332095" cy="4511675"/>
          </a:xfrm>
          <a:prstGeom prst="rect">
            <a:avLst/>
          </a:prstGeom>
        </p:spPr>
        <p:txBody>
          <a:bodyPr vert="horz" wrap="square" lIns="0" tIns="12700" rIns="0" bIns="0" rtlCol="0">
            <a:spAutoFit/>
          </a:bodyPr>
          <a:lstStyle/>
          <a:p>
            <a:pPr marL="240665" indent="-227965">
              <a:lnSpc>
                <a:spcPct val="100000"/>
              </a:lnSpc>
              <a:spcBef>
                <a:spcPts val="100"/>
              </a:spcBef>
              <a:buFont typeface="Arial"/>
              <a:buChar char="•"/>
              <a:tabLst>
                <a:tab pos="240665" algn="l"/>
              </a:tabLst>
            </a:pPr>
            <a:r>
              <a:rPr sz="2600" dirty="0">
                <a:latin typeface="Times New Roman"/>
                <a:cs typeface="Times New Roman"/>
              </a:rPr>
              <a:t>Government</a:t>
            </a:r>
            <a:r>
              <a:rPr sz="2600" spc="-105" dirty="0">
                <a:latin typeface="Times New Roman"/>
                <a:cs typeface="Times New Roman"/>
              </a:rPr>
              <a:t> </a:t>
            </a:r>
            <a:r>
              <a:rPr sz="2600" dirty="0">
                <a:latin typeface="Times New Roman"/>
                <a:cs typeface="Times New Roman"/>
              </a:rPr>
              <a:t>Travel</a:t>
            </a:r>
            <a:r>
              <a:rPr sz="2600" spc="-55" dirty="0">
                <a:latin typeface="Times New Roman"/>
                <a:cs typeface="Times New Roman"/>
              </a:rPr>
              <a:t> </a:t>
            </a:r>
            <a:r>
              <a:rPr sz="2600" dirty="0">
                <a:latin typeface="Times New Roman"/>
                <a:cs typeface="Times New Roman"/>
              </a:rPr>
              <a:t>Card</a:t>
            </a:r>
            <a:r>
              <a:rPr sz="2600" spc="-50" dirty="0">
                <a:latin typeface="Times New Roman"/>
                <a:cs typeface="Times New Roman"/>
              </a:rPr>
              <a:t> </a:t>
            </a:r>
            <a:r>
              <a:rPr sz="2600" spc="-10" dirty="0">
                <a:latin typeface="Times New Roman"/>
                <a:cs typeface="Times New Roman"/>
              </a:rPr>
              <a:t>(GTC)</a:t>
            </a:r>
            <a:endParaRPr sz="2600">
              <a:latin typeface="Times New Roman"/>
              <a:cs typeface="Times New Roman"/>
            </a:endParaRPr>
          </a:p>
          <a:p>
            <a:pPr marL="240665" indent="-227965">
              <a:lnSpc>
                <a:spcPct val="100000"/>
              </a:lnSpc>
              <a:spcBef>
                <a:spcPts val="2240"/>
              </a:spcBef>
              <a:buFont typeface="Arial"/>
              <a:buChar char="•"/>
              <a:tabLst>
                <a:tab pos="240665" algn="l"/>
              </a:tabLst>
            </a:pPr>
            <a:r>
              <a:rPr sz="2600" dirty="0">
                <a:latin typeface="Times New Roman"/>
                <a:cs typeface="Times New Roman"/>
              </a:rPr>
              <a:t>PCS</a:t>
            </a:r>
            <a:r>
              <a:rPr sz="2600" spc="-5" dirty="0">
                <a:latin typeface="Times New Roman"/>
                <a:cs typeface="Times New Roman"/>
              </a:rPr>
              <a:t> </a:t>
            </a:r>
            <a:r>
              <a:rPr sz="2600" spc="-10" dirty="0">
                <a:latin typeface="Times New Roman"/>
                <a:cs typeface="Times New Roman"/>
              </a:rPr>
              <a:t>Entitlements</a:t>
            </a:r>
            <a:endParaRPr sz="2600">
              <a:latin typeface="Times New Roman"/>
              <a:cs typeface="Times New Roman"/>
            </a:endParaRPr>
          </a:p>
          <a:p>
            <a:pPr marL="240665" indent="-227965">
              <a:lnSpc>
                <a:spcPct val="100000"/>
              </a:lnSpc>
              <a:spcBef>
                <a:spcPts val="2260"/>
              </a:spcBef>
              <a:buFont typeface="Arial"/>
              <a:buChar char="•"/>
              <a:tabLst>
                <a:tab pos="240665" algn="l"/>
              </a:tabLst>
            </a:pPr>
            <a:r>
              <a:rPr sz="2600" dirty="0">
                <a:latin typeface="Times New Roman"/>
                <a:cs typeface="Times New Roman"/>
              </a:rPr>
              <a:t>Dislocation</a:t>
            </a:r>
            <a:r>
              <a:rPr sz="2600" spc="-160" dirty="0">
                <a:latin typeface="Times New Roman"/>
                <a:cs typeface="Times New Roman"/>
              </a:rPr>
              <a:t> </a:t>
            </a:r>
            <a:r>
              <a:rPr sz="2600" dirty="0">
                <a:latin typeface="Times New Roman"/>
                <a:cs typeface="Times New Roman"/>
              </a:rPr>
              <a:t>Allowance</a:t>
            </a:r>
            <a:r>
              <a:rPr sz="2600" spc="-25" dirty="0">
                <a:latin typeface="Times New Roman"/>
                <a:cs typeface="Times New Roman"/>
              </a:rPr>
              <a:t> </a:t>
            </a:r>
            <a:r>
              <a:rPr sz="2600" spc="-10" dirty="0">
                <a:latin typeface="Times New Roman"/>
                <a:cs typeface="Times New Roman"/>
              </a:rPr>
              <a:t>(DLA)</a:t>
            </a:r>
            <a:endParaRPr sz="2600">
              <a:latin typeface="Times New Roman"/>
              <a:cs typeface="Times New Roman"/>
            </a:endParaRPr>
          </a:p>
          <a:p>
            <a:pPr marL="240665" indent="-227965">
              <a:lnSpc>
                <a:spcPct val="100000"/>
              </a:lnSpc>
              <a:spcBef>
                <a:spcPts val="2240"/>
              </a:spcBef>
              <a:buFont typeface="Arial"/>
              <a:buChar char="•"/>
              <a:tabLst>
                <a:tab pos="240665" algn="l"/>
              </a:tabLst>
            </a:pPr>
            <a:r>
              <a:rPr sz="2600" spc="-10" dirty="0">
                <a:latin typeface="Times New Roman"/>
                <a:cs typeface="Times New Roman"/>
              </a:rPr>
              <a:t>Temporary</a:t>
            </a:r>
            <a:r>
              <a:rPr sz="2600" spc="-55" dirty="0">
                <a:latin typeface="Times New Roman"/>
                <a:cs typeface="Times New Roman"/>
              </a:rPr>
              <a:t> </a:t>
            </a:r>
            <a:r>
              <a:rPr sz="2600" dirty="0">
                <a:latin typeface="Times New Roman"/>
                <a:cs typeface="Times New Roman"/>
              </a:rPr>
              <a:t>Lodging</a:t>
            </a:r>
            <a:r>
              <a:rPr sz="2600" spc="-40" dirty="0">
                <a:latin typeface="Times New Roman"/>
                <a:cs typeface="Times New Roman"/>
              </a:rPr>
              <a:t> </a:t>
            </a:r>
            <a:r>
              <a:rPr sz="2600" dirty="0">
                <a:latin typeface="Times New Roman"/>
                <a:cs typeface="Times New Roman"/>
              </a:rPr>
              <a:t>Expense</a:t>
            </a:r>
            <a:r>
              <a:rPr sz="2600" spc="-45" dirty="0">
                <a:latin typeface="Times New Roman"/>
                <a:cs typeface="Times New Roman"/>
              </a:rPr>
              <a:t> </a:t>
            </a:r>
            <a:r>
              <a:rPr sz="2600" spc="-10" dirty="0">
                <a:latin typeface="Times New Roman"/>
                <a:cs typeface="Times New Roman"/>
              </a:rPr>
              <a:t>(TLE)</a:t>
            </a:r>
            <a:endParaRPr sz="2600">
              <a:latin typeface="Times New Roman"/>
              <a:cs typeface="Times New Roman"/>
            </a:endParaRPr>
          </a:p>
          <a:p>
            <a:pPr marL="240665" indent="-227965">
              <a:lnSpc>
                <a:spcPct val="100000"/>
              </a:lnSpc>
              <a:spcBef>
                <a:spcPts val="2240"/>
              </a:spcBef>
              <a:buFont typeface="Arial"/>
              <a:buChar char="•"/>
              <a:tabLst>
                <a:tab pos="240665" algn="l"/>
              </a:tabLst>
            </a:pPr>
            <a:r>
              <a:rPr sz="2600" spc="-10" dirty="0">
                <a:latin typeface="Times New Roman"/>
                <a:cs typeface="Times New Roman"/>
              </a:rPr>
              <a:t>Temporary</a:t>
            </a:r>
            <a:r>
              <a:rPr sz="2600" spc="-75" dirty="0">
                <a:latin typeface="Times New Roman"/>
                <a:cs typeface="Times New Roman"/>
              </a:rPr>
              <a:t> </a:t>
            </a:r>
            <a:r>
              <a:rPr sz="2600" dirty="0">
                <a:latin typeface="Times New Roman"/>
                <a:cs typeface="Times New Roman"/>
              </a:rPr>
              <a:t>Lodging</a:t>
            </a:r>
            <a:r>
              <a:rPr sz="2600" spc="-160" dirty="0">
                <a:latin typeface="Times New Roman"/>
                <a:cs typeface="Times New Roman"/>
              </a:rPr>
              <a:t> </a:t>
            </a:r>
            <a:r>
              <a:rPr sz="2600" dirty="0">
                <a:latin typeface="Times New Roman"/>
                <a:cs typeface="Times New Roman"/>
              </a:rPr>
              <a:t>Allowance</a:t>
            </a:r>
            <a:r>
              <a:rPr sz="2600" spc="-70" dirty="0">
                <a:latin typeface="Times New Roman"/>
                <a:cs typeface="Times New Roman"/>
              </a:rPr>
              <a:t> </a:t>
            </a:r>
            <a:r>
              <a:rPr sz="2600" spc="-10" dirty="0">
                <a:latin typeface="Times New Roman"/>
                <a:cs typeface="Times New Roman"/>
              </a:rPr>
              <a:t>(TLA)</a:t>
            </a:r>
            <a:endParaRPr sz="2600">
              <a:latin typeface="Times New Roman"/>
              <a:cs typeface="Times New Roman"/>
            </a:endParaRPr>
          </a:p>
          <a:p>
            <a:pPr marL="240665" indent="-227965">
              <a:lnSpc>
                <a:spcPct val="100000"/>
              </a:lnSpc>
              <a:spcBef>
                <a:spcPts val="2260"/>
              </a:spcBef>
              <a:buFont typeface="Arial"/>
              <a:buChar char="•"/>
              <a:tabLst>
                <a:tab pos="240665" algn="l"/>
              </a:tabLst>
            </a:pPr>
            <a:r>
              <a:rPr sz="2600" dirty="0">
                <a:latin typeface="Times New Roman"/>
                <a:cs typeface="Times New Roman"/>
              </a:rPr>
              <a:t>Common</a:t>
            </a:r>
            <a:r>
              <a:rPr sz="2600" spc="5" dirty="0">
                <a:latin typeface="Times New Roman"/>
                <a:cs typeface="Times New Roman"/>
              </a:rPr>
              <a:t> </a:t>
            </a:r>
            <a:r>
              <a:rPr sz="2600" spc="-10" dirty="0">
                <a:latin typeface="Times New Roman"/>
                <a:cs typeface="Times New Roman"/>
              </a:rPr>
              <a:t>Questions/Issues</a:t>
            </a:r>
            <a:endParaRPr sz="2600">
              <a:latin typeface="Times New Roman"/>
              <a:cs typeface="Times New Roman"/>
            </a:endParaRPr>
          </a:p>
          <a:p>
            <a:pPr marL="240665" indent="-227965">
              <a:lnSpc>
                <a:spcPct val="100000"/>
              </a:lnSpc>
              <a:spcBef>
                <a:spcPts val="2240"/>
              </a:spcBef>
              <a:buFont typeface="Arial"/>
              <a:buChar char="•"/>
              <a:tabLst>
                <a:tab pos="240665" algn="l"/>
              </a:tabLst>
            </a:pPr>
            <a:r>
              <a:rPr sz="2600" spc="-10" dirty="0">
                <a:latin typeface="Times New Roman"/>
                <a:cs typeface="Times New Roman"/>
              </a:rPr>
              <a:t>Questions/Assistance</a:t>
            </a:r>
            <a:endParaRPr sz="2600">
              <a:latin typeface="Times New Roman"/>
              <a:cs typeface="Times New Roman"/>
            </a:endParaRPr>
          </a:p>
        </p:txBody>
      </p:sp>
      <p:sp>
        <p:nvSpPr>
          <p:cNvPr id="12" name="object 12"/>
          <p:cNvSpPr txBox="1"/>
          <p:nvPr/>
        </p:nvSpPr>
        <p:spPr>
          <a:xfrm>
            <a:off x="5029200" y="6389368"/>
            <a:ext cx="1774191" cy="340477"/>
          </a:xfrm>
          <a:prstGeom prst="rect">
            <a:avLst/>
          </a:prstGeom>
        </p:spPr>
        <p:txBody>
          <a:bodyPr vert="horz" wrap="square" lIns="0" tIns="32384" rIns="0" bIns="0" rtlCol="0">
            <a:spAutoFit/>
          </a:bodyPr>
          <a:lstStyle/>
          <a:p>
            <a:pPr marL="12700" marR="0" lvl="0" indent="0" defTabSz="914400" eaLnBrk="1" fontAlgn="auto" latinLnBrk="0" hangingPunct="1">
              <a:lnSpc>
                <a:spcPct val="100000"/>
              </a:lnSpc>
              <a:spcBef>
                <a:spcPts val="254"/>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ymbol"/>
                <a:cs typeface="Segoe UI Symbol"/>
              </a:rPr>
              <a:t>⚜</a:t>
            </a:r>
            <a:r>
              <a:rPr kumimoji="0" lang="en-US" sz="2000" b="0" i="0" u="none" strike="noStrike" kern="0" cap="none" spc="-55" normalizeH="0" baseline="0" noProof="0" dirty="0">
                <a:ln>
                  <a:noFill/>
                </a:ln>
                <a:solidFill>
                  <a:srgbClr val="FFFFFF"/>
                </a:solidFill>
                <a:effectLst/>
                <a:uLnTx/>
                <a:uFillTx/>
                <a:latin typeface="Segoe UI Symbol"/>
                <a:cs typeface="Segoe UI Symbol"/>
              </a:rPr>
              <a:t> </a:t>
            </a:r>
            <a:r>
              <a:rPr kumimoji="0" lang="en-US" sz="2000" b="1" i="0" u="none" strike="noStrike" kern="0" cap="none" spc="0" normalizeH="0" baseline="0" noProof="0" dirty="0">
                <a:ln>
                  <a:noFill/>
                </a:ln>
                <a:solidFill>
                  <a:srgbClr val="FACF38"/>
                </a:solidFill>
                <a:effectLst/>
                <a:uLnTx/>
                <a:uFillTx/>
                <a:latin typeface="Times New Roman"/>
                <a:cs typeface="Times New Roman"/>
              </a:rPr>
              <a:t>Fight’s On </a:t>
            </a:r>
            <a:r>
              <a:rPr kumimoji="0" lang="en-US" sz="2000" b="0" i="0" u="none" strike="noStrike" kern="0" cap="none" spc="-50" normalizeH="0" baseline="0" noProof="0" dirty="0">
                <a:ln>
                  <a:noFill/>
                </a:ln>
                <a:solidFill>
                  <a:srgbClr val="FFFFFF"/>
                </a:solidFill>
                <a:effectLst/>
                <a:uLnTx/>
                <a:uFillTx/>
                <a:latin typeface="Segoe UI Symbol"/>
                <a:cs typeface="Segoe UI Symbol"/>
              </a:rPr>
              <a:t>⚜</a:t>
            </a:r>
            <a:endParaRPr kumimoji="0" lang="en-US" sz="2000" b="0" i="0" u="none" strike="noStrike" kern="0" cap="none" spc="0" normalizeH="0" baseline="0" noProof="0" dirty="0">
              <a:ln>
                <a:noFill/>
              </a:ln>
              <a:solidFill>
                <a:sysClr val="windowText" lastClr="000000"/>
              </a:solidFill>
              <a:effectLst/>
              <a:uLnTx/>
              <a:uFillTx/>
              <a:latin typeface="Segoe UI Symbol"/>
              <a:cs typeface="Segoe UI Symbol"/>
            </a:endParaRPr>
          </a:p>
        </p:txBody>
      </p:sp>
      <p:sp>
        <p:nvSpPr>
          <p:cNvPr id="11" name="object 11"/>
          <p:cNvSpPr txBox="1">
            <a:spLocks noGrp="1"/>
          </p:cNvSpPr>
          <p:nvPr>
            <p:ph type="title"/>
          </p:nvPr>
        </p:nvSpPr>
        <p:spPr>
          <a:prstGeom prst="rect">
            <a:avLst/>
          </a:prstGeom>
        </p:spPr>
        <p:txBody>
          <a:bodyPr vert="horz" wrap="square" lIns="0" tIns="101621" rIns="0" bIns="0" rtlCol="0">
            <a:spAutoFit/>
          </a:bodyPr>
          <a:lstStyle/>
          <a:p>
            <a:pPr marL="4853305">
              <a:lnSpc>
                <a:spcPct val="100000"/>
              </a:lnSpc>
              <a:spcBef>
                <a:spcPts val="100"/>
              </a:spcBef>
            </a:pPr>
            <a:r>
              <a:rPr sz="4400" b="1" spc="-10" dirty="0">
                <a:solidFill>
                  <a:srgbClr val="000000"/>
                </a:solidFill>
                <a:latin typeface="Californian FB"/>
                <a:cs typeface="Californian FB"/>
              </a:rPr>
              <a:t>Overview</a:t>
            </a:r>
            <a:endParaRPr sz="4400">
              <a:latin typeface="Californian FB"/>
              <a:cs typeface="Californian F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8762" y="1229360"/>
            <a:ext cx="11790680" cy="571500"/>
            <a:chOff x="238762" y="1229360"/>
            <a:chExt cx="11790680" cy="571500"/>
          </a:xfrm>
        </p:grpSpPr>
        <p:pic>
          <p:nvPicPr>
            <p:cNvPr id="3" name="object 3"/>
            <p:cNvPicPr/>
            <p:nvPr/>
          </p:nvPicPr>
          <p:blipFill>
            <a:blip r:embed="rId2" cstate="print"/>
            <a:stretch>
              <a:fillRect/>
            </a:stretch>
          </p:blipFill>
          <p:spPr>
            <a:xfrm>
              <a:off x="11371579" y="1229360"/>
              <a:ext cx="657847" cy="571499"/>
            </a:xfrm>
            <a:prstGeom prst="rect">
              <a:avLst/>
            </a:prstGeom>
          </p:spPr>
        </p:pic>
        <p:sp>
          <p:nvSpPr>
            <p:cNvPr id="4" name="object 4"/>
            <p:cNvSpPr/>
            <p:nvPr/>
          </p:nvSpPr>
          <p:spPr>
            <a:xfrm>
              <a:off x="257812" y="1507492"/>
              <a:ext cx="11107420" cy="6350"/>
            </a:xfrm>
            <a:custGeom>
              <a:avLst/>
              <a:gdLst/>
              <a:ahLst/>
              <a:cxnLst/>
              <a:rect l="l" t="t" r="r" b="b"/>
              <a:pathLst>
                <a:path w="11107420" h="6350">
                  <a:moveTo>
                    <a:pt x="11106823" y="6159"/>
                  </a:moveTo>
                  <a:lnTo>
                    <a:pt x="0" y="0"/>
                  </a:lnTo>
                </a:path>
              </a:pathLst>
            </a:custGeom>
            <a:ln w="38100">
              <a:solidFill>
                <a:srgbClr val="000000"/>
              </a:solidFill>
            </a:ln>
          </p:spPr>
          <p:txBody>
            <a:bodyPr wrap="square" lIns="0" tIns="0" rIns="0" bIns="0" rtlCol="0"/>
            <a:lstStyle/>
            <a:p>
              <a:endParaRPr/>
            </a:p>
          </p:txBody>
        </p:sp>
      </p:grpSp>
      <p:grpSp>
        <p:nvGrpSpPr>
          <p:cNvPr id="5" name="object 5"/>
          <p:cNvGrpSpPr/>
          <p:nvPr/>
        </p:nvGrpSpPr>
        <p:grpSpPr>
          <a:xfrm>
            <a:off x="10782300" y="76200"/>
            <a:ext cx="1336040" cy="1221740"/>
            <a:chOff x="10782300" y="76200"/>
            <a:chExt cx="1336040" cy="1221740"/>
          </a:xfrm>
        </p:grpSpPr>
        <p:pic>
          <p:nvPicPr>
            <p:cNvPr id="6" name="object 6"/>
            <p:cNvPicPr/>
            <p:nvPr/>
          </p:nvPicPr>
          <p:blipFill>
            <a:blip r:embed="rId3" cstate="print"/>
            <a:stretch>
              <a:fillRect/>
            </a:stretch>
          </p:blipFill>
          <p:spPr>
            <a:xfrm>
              <a:off x="11112500" y="76200"/>
              <a:ext cx="1005840" cy="914400"/>
            </a:xfrm>
            <a:prstGeom prst="rect">
              <a:avLst/>
            </a:prstGeom>
          </p:spPr>
        </p:pic>
        <p:pic>
          <p:nvPicPr>
            <p:cNvPr id="7" name="object 7"/>
            <p:cNvPicPr/>
            <p:nvPr/>
          </p:nvPicPr>
          <p:blipFill>
            <a:blip r:embed="rId4" cstate="print"/>
            <a:stretch>
              <a:fillRect/>
            </a:stretch>
          </p:blipFill>
          <p:spPr>
            <a:xfrm>
              <a:off x="10782300" y="383539"/>
              <a:ext cx="914400" cy="914400"/>
            </a:xfrm>
            <a:prstGeom prst="rect">
              <a:avLst/>
            </a:prstGeom>
          </p:spPr>
        </p:pic>
      </p:grpSp>
      <p:pic>
        <p:nvPicPr>
          <p:cNvPr id="8" name="object 8"/>
          <p:cNvPicPr/>
          <p:nvPr/>
        </p:nvPicPr>
        <p:blipFill>
          <a:blip r:embed="rId5" cstate="print"/>
          <a:stretch>
            <a:fillRect/>
          </a:stretch>
        </p:blipFill>
        <p:spPr>
          <a:xfrm>
            <a:off x="167639" y="91440"/>
            <a:ext cx="1280160" cy="1280160"/>
          </a:xfrm>
          <a:prstGeom prst="rect">
            <a:avLst/>
          </a:prstGeom>
        </p:spPr>
      </p:pic>
      <p:pic>
        <p:nvPicPr>
          <p:cNvPr id="9" name="object 9"/>
          <p:cNvPicPr/>
          <p:nvPr/>
        </p:nvPicPr>
        <p:blipFill>
          <a:blip r:embed="rId6" cstate="print"/>
          <a:stretch>
            <a:fillRect/>
          </a:stretch>
        </p:blipFill>
        <p:spPr>
          <a:xfrm>
            <a:off x="218440" y="6383020"/>
            <a:ext cx="11772900" cy="365760"/>
          </a:xfrm>
          <a:prstGeom prst="rect">
            <a:avLst/>
          </a:prstGeom>
        </p:spPr>
      </p:pic>
      <p:sp>
        <p:nvSpPr>
          <p:cNvPr id="10" name="object 10"/>
          <p:cNvSpPr txBox="1"/>
          <p:nvPr/>
        </p:nvSpPr>
        <p:spPr>
          <a:xfrm>
            <a:off x="916939" y="1601273"/>
            <a:ext cx="10069195" cy="421132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1300" algn="l"/>
              </a:tabLst>
            </a:pPr>
            <a:r>
              <a:rPr sz="2700" dirty="0">
                <a:latin typeface="Times New Roman"/>
                <a:cs typeface="Times New Roman"/>
              </a:rPr>
              <a:t>Use</a:t>
            </a:r>
            <a:r>
              <a:rPr sz="2700" spc="15" dirty="0">
                <a:latin typeface="Times New Roman"/>
                <a:cs typeface="Times New Roman"/>
              </a:rPr>
              <a:t> </a:t>
            </a:r>
            <a:r>
              <a:rPr sz="2700" dirty="0">
                <a:latin typeface="Times New Roman"/>
                <a:cs typeface="Times New Roman"/>
              </a:rPr>
              <a:t>to</a:t>
            </a:r>
            <a:r>
              <a:rPr sz="2700" spc="5" dirty="0">
                <a:latin typeface="Times New Roman"/>
                <a:cs typeface="Times New Roman"/>
              </a:rPr>
              <a:t> </a:t>
            </a:r>
            <a:r>
              <a:rPr sz="2700" dirty="0">
                <a:latin typeface="Times New Roman"/>
                <a:cs typeface="Times New Roman"/>
              </a:rPr>
              <a:t>pay</a:t>
            </a:r>
            <a:r>
              <a:rPr sz="2700" spc="-15" dirty="0">
                <a:latin typeface="Times New Roman"/>
                <a:cs typeface="Times New Roman"/>
              </a:rPr>
              <a:t> </a:t>
            </a:r>
            <a:r>
              <a:rPr sz="2700" dirty="0">
                <a:latin typeface="Times New Roman"/>
                <a:cs typeface="Times New Roman"/>
              </a:rPr>
              <a:t>for</a:t>
            </a:r>
            <a:r>
              <a:rPr sz="2700" spc="15" dirty="0">
                <a:latin typeface="Times New Roman"/>
                <a:cs typeface="Times New Roman"/>
              </a:rPr>
              <a:t> </a:t>
            </a:r>
            <a:r>
              <a:rPr sz="2700" dirty="0">
                <a:latin typeface="Times New Roman"/>
                <a:cs typeface="Times New Roman"/>
              </a:rPr>
              <a:t>authorized</a:t>
            </a:r>
            <a:r>
              <a:rPr sz="2700" spc="-50" dirty="0">
                <a:latin typeface="Times New Roman"/>
                <a:cs typeface="Times New Roman"/>
              </a:rPr>
              <a:t> </a:t>
            </a:r>
            <a:r>
              <a:rPr sz="2700" dirty="0">
                <a:latin typeface="Times New Roman"/>
                <a:cs typeface="Times New Roman"/>
              </a:rPr>
              <a:t>travel</a:t>
            </a:r>
            <a:r>
              <a:rPr sz="2700" spc="5" dirty="0">
                <a:latin typeface="Times New Roman"/>
                <a:cs typeface="Times New Roman"/>
              </a:rPr>
              <a:t> </a:t>
            </a:r>
            <a:r>
              <a:rPr sz="2700" spc="-10" dirty="0">
                <a:latin typeface="Times New Roman"/>
                <a:cs typeface="Times New Roman"/>
              </a:rPr>
              <a:t>expenses</a:t>
            </a:r>
            <a:endParaRPr sz="2700">
              <a:latin typeface="Times New Roman"/>
              <a:cs typeface="Times New Roman"/>
            </a:endParaRPr>
          </a:p>
          <a:p>
            <a:pPr marL="698500" marR="338455" lvl="1" indent="-228600">
              <a:lnSpc>
                <a:spcPct val="140200"/>
              </a:lnSpc>
              <a:spcBef>
                <a:spcPts val="560"/>
              </a:spcBef>
              <a:buFont typeface="Arial"/>
              <a:buChar char="•"/>
              <a:tabLst>
                <a:tab pos="698500" algn="l"/>
              </a:tabLst>
            </a:pPr>
            <a:r>
              <a:rPr sz="2400" dirty="0">
                <a:latin typeface="Times New Roman"/>
                <a:cs typeface="Times New Roman"/>
              </a:rPr>
              <a:t>Common authorized</a:t>
            </a:r>
            <a:r>
              <a:rPr sz="2400" spc="-15" dirty="0">
                <a:latin typeface="Times New Roman"/>
                <a:cs typeface="Times New Roman"/>
              </a:rPr>
              <a:t> </a:t>
            </a:r>
            <a:r>
              <a:rPr sz="2400" dirty="0">
                <a:latin typeface="Times New Roman"/>
                <a:cs typeface="Times New Roman"/>
              </a:rPr>
              <a:t>expenses:</a:t>
            </a:r>
            <a:r>
              <a:rPr sz="2400" spc="-35" dirty="0">
                <a:latin typeface="Times New Roman"/>
                <a:cs typeface="Times New Roman"/>
              </a:rPr>
              <a:t> </a:t>
            </a:r>
            <a:r>
              <a:rPr sz="2400" dirty="0">
                <a:latin typeface="Times New Roman"/>
                <a:cs typeface="Times New Roman"/>
              </a:rPr>
              <a:t>airfare,</a:t>
            </a:r>
            <a:r>
              <a:rPr sz="2400" spc="-15" dirty="0">
                <a:latin typeface="Times New Roman"/>
                <a:cs typeface="Times New Roman"/>
              </a:rPr>
              <a:t> </a:t>
            </a:r>
            <a:r>
              <a:rPr sz="2400" dirty="0">
                <a:latin typeface="Times New Roman"/>
                <a:cs typeface="Times New Roman"/>
              </a:rPr>
              <a:t>lodging,</a:t>
            </a:r>
            <a:r>
              <a:rPr sz="2400" spc="-25" dirty="0">
                <a:latin typeface="Times New Roman"/>
                <a:cs typeface="Times New Roman"/>
              </a:rPr>
              <a:t> </a:t>
            </a:r>
            <a:r>
              <a:rPr sz="2400" dirty="0">
                <a:latin typeface="Times New Roman"/>
                <a:cs typeface="Times New Roman"/>
              </a:rPr>
              <a:t>gas,</a:t>
            </a:r>
            <a:r>
              <a:rPr sz="2400" spc="-25" dirty="0">
                <a:latin typeface="Times New Roman"/>
                <a:cs typeface="Times New Roman"/>
              </a:rPr>
              <a:t> </a:t>
            </a:r>
            <a:r>
              <a:rPr sz="2400" dirty="0">
                <a:latin typeface="Times New Roman"/>
                <a:cs typeface="Times New Roman"/>
              </a:rPr>
              <a:t>food,</a:t>
            </a:r>
            <a:r>
              <a:rPr sz="2400" spc="-30" dirty="0">
                <a:latin typeface="Times New Roman"/>
                <a:cs typeface="Times New Roman"/>
              </a:rPr>
              <a:t> </a:t>
            </a:r>
            <a:r>
              <a:rPr sz="2400" dirty="0">
                <a:latin typeface="Times New Roman"/>
                <a:cs typeface="Times New Roman"/>
              </a:rPr>
              <a:t>rental</a:t>
            </a:r>
            <a:r>
              <a:rPr sz="2400" spc="-35" dirty="0">
                <a:latin typeface="Times New Roman"/>
                <a:cs typeface="Times New Roman"/>
              </a:rPr>
              <a:t> </a:t>
            </a:r>
            <a:r>
              <a:rPr sz="2400" dirty="0">
                <a:latin typeface="Times New Roman"/>
                <a:cs typeface="Times New Roman"/>
              </a:rPr>
              <a:t>truck</a:t>
            </a:r>
            <a:r>
              <a:rPr sz="2400" spc="-5" dirty="0">
                <a:latin typeface="Times New Roman"/>
                <a:cs typeface="Times New Roman"/>
              </a:rPr>
              <a:t> </a:t>
            </a:r>
            <a:r>
              <a:rPr sz="2400" spc="-25" dirty="0">
                <a:latin typeface="Times New Roman"/>
                <a:cs typeface="Times New Roman"/>
              </a:rPr>
              <a:t>(U- </a:t>
            </a:r>
            <a:r>
              <a:rPr sz="2400" spc="-10" dirty="0">
                <a:latin typeface="Times New Roman"/>
                <a:cs typeface="Times New Roman"/>
              </a:rPr>
              <a:t>Haul)</a:t>
            </a:r>
            <a:endParaRPr sz="2400">
              <a:latin typeface="Times New Roman"/>
              <a:cs typeface="Times New Roman"/>
            </a:endParaRPr>
          </a:p>
          <a:p>
            <a:pPr marL="241300" indent="-228600">
              <a:lnSpc>
                <a:spcPct val="100000"/>
              </a:lnSpc>
              <a:spcBef>
                <a:spcPts val="2220"/>
              </a:spcBef>
              <a:buFont typeface="Arial"/>
              <a:buChar char="•"/>
              <a:tabLst>
                <a:tab pos="241300" algn="l"/>
              </a:tabLst>
            </a:pPr>
            <a:r>
              <a:rPr sz="2700" dirty="0">
                <a:latin typeface="Times New Roman"/>
                <a:cs typeface="Times New Roman"/>
              </a:rPr>
              <a:t>Keep</a:t>
            </a:r>
            <a:r>
              <a:rPr sz="2700" spc="-5" dirty="0">
                <a:latin typeface="Times New Roman"/>
                <a:cs typeface="Times New Roman"/>
              </a:rPr>
              <a:t> </a:t>
            </a:r>
            <a:r>
              <a:rPr sz="2700" dirty="0">
                <a:latin typeface="Times New Roman"/>
                <a:cs typeface="Times New Roman"/>
              </a:rPr>
              <a:t>receipts</a:t>
            </a:r>
            <a:r>
              <a:rPr sz="2700" spc="-30" dirty="0">
                <a:latin typeface="Times New Roman"/>
                <a:cs typeface="Times New Roman"/>
              </a:rPr>
              <a:t> </a:t>
            </a:r>
            <a:r>
              <a:rPr sz="2700" dirty="0">
                <a:latin typeface="Times New Roman"/>
                <a:cs typeface="Times New Roman"/>
              </a:rPr>
              <a:t>for</a:t>
            </a:r>
            <a:r>
              <a:rPr sz="2700" spc="-20" dirty="0">
                <a:latin typeface="Times New Roman"/>
                <a:cs typeface="Times New Roman"/>
              </a:rPr>
              <a:t> </a:t>
            </a:r>
            <a:r>
              <a:rPr sz="2700" dirty="0">
                <a:latin typeface="Times New Roman"/>
                <a:cs typeface="Times New Roman"/>
              </a:rPr>
              <a:t>reimbursement</a:t>
            </a:r>
            <a:r>
              <a:rPr sz="2700" spc="25" dirty="0">
                <a:latin typeface="Times New Roman"/>
                <a:cs typeface="Times New Roman"/>
              </a:rPr>
              <a:t> </a:t>
            </a:r>
            <a:r>
              <a:rPr sz="2700" spc="-10" dirty="0">
                <a:latin typeface="Times New Roman"/>
                <a:cs typeface="Times New Roman"/>
              </a:rPr>
              <a:t>purposes.</a:t>
            </a:r>
            <a:endParaRPr sz="2700">
              <a:latin typeface="Times New Roman"/>
              <a:cs typeface="Times New Roman"/>
            </a:endParaRPr>
          </a:p>
          <a:p>
            <a:pPr marL="241300" indent="-228600">
              <a:lnSpc>
                <a:spcPct val="100000"/>
              </a:lnSpc>
              <a:spcBef>
                <a:spcPts val="2300"/>
              </a:spcBef>
              <a:buFont typeface="Arial"/>
              <a:buChar char="•"/>
              <a:tabLst>
                <a:tab pos="241300" algn="l"/>
              </a:tabLst>
            </a:pPr>
            <a:r>
              <a:rPr sz="2700" dirty="0">
                <a:latin typeface="Times New Roman"/>
                <a:cs typeface="Times New Roman"/>
              </a:rPr>
              <a:t>Monitor</a:t>
            </a:r>
            <a:r>
              <a:rPr sz="2700" spc="-55" dirty="0">
                <a:latin typeface="Times New Roman"/>
                <a:cs typeface="Times New Roman"/>
              </a:rPr>
              <a:t> </a:t>
            </a:r>
            <a:r>
              <a:rPr sz="2700" dirty="0">
                <a:latin typeface="Times New Roman"/>
                <a:cs typeface="Times New Roman"/>
              </a:rPr>
              <a:t>your</a:t>
            </a:r>
            <a:r>
              <a:rPr sz="2700" spc="20" dirty="0">
                <a:latin typeface="Times New Roman"/>
                <a:cs typeface="Times New Roman"/>
              </a:rPr>
              <a:t> </a:t>
            </a:r>
            <a:r>
              <a:rPr sz="2700" dirty="0">
                <a:latin typeface="Times New Roman"/>
                <a:cs typeface="Times New Roman"/>
              </a:rPr>
              <a:t>GTC!</a:t>
            </a:r>
            <a:r>
              <a:rPr sz="2700" spc="15" dirty="0">
                <a:latin typeface="Times New Roman"/>
                <a:cs typeface="Times New Roman"/>
              </a:rPr>
              <a:t> </a:t>
            </a:r>
            <a:r>
              <a:rPr sz="2700" dirty="0">
                <a:latin typeface="Times New Roman"/>
                <a:cs typeface="Times New Roman"/>
              </a:rPr>
              <a:t>In</a:t>
            </a:r>
            <a:r>
              <a:rPr sz="2700" spc="30" dirty="0">
                <a:latin typeface="Times New Roman"/>
                <a:cs typeface="Times New Roman"/>
              </a:rPr>
              <a:t> </a:t>
            </a:r>
            <a:r>
              <a:rPr sz="2700" dirty="0">
                <a:latin typeface="Times New Roman"/>
                <a:cs typeface="Times New Roman"/>
              </a:rPr>
              <a:t>the</a:t>
            </a:r>
            <a:r>
              <a:rPr sz="2700" spc="-25" dirty="0">
                <a:latin typeface="Times New Roman"/>
                <a:cs typeface="Times New Roman"/>
              </a:rPr>
              <a:t> </a:t>
            </a:r>
            <a:r>
              <a:rPr sz="2700" dirty="0">
                <a:latin typeface="Times New Roman"/>
                <a:cs typeface="Times New Roman"/>
              </a:rPr>
              <a:t>end</a:t>
            </a:r>
            <a:r>
              <a:rPr sz="2700" spc="5" dirty="0">
                <a:latin typeface="Times New Roman"/>
                <a:cs typeface="Times New Roman"/>
              </a:rPr>
              <a:t> </a:t>
            </a:r>
            <a:r>
              <a:rPr sz="2700" dirty="0">
                <a:latin typeface="Times New Roman"/>
                <a:cs typeface="Times New Roman"/>
              </a:rPr>
              <a:t>you are</a:t>
            </a:r>
            <a:r>
              <a:rPr sz="2700" spc="20" dirty="0">
                <a:latin typeface="Times New Roman"/>
                <a:cs typeface="Times New Roman"/>
              </a:rPr>
              <a:t> </a:t>
            </a:r>
            <a:r>
              <a:rPr sz="2700" dirty="0">
                <a:latin typeface="Times New Roman"/>
                <a:cs typeface="Times New Roman"/>
              </a:rPr>
              <a:t>still</a:t>
            </a:r>
            <a:r>
              <a:rPr sz="2700" spc="-35" dirty="0">
                <a:latin typeface="Times New Roman"/>
                <a:cs typeface="Times New Roman"/>
              </a:rPr>
              <a:t> </a:t>
            </a:r>
            <a:r>
              <a:rPr sz="2700" dirty="0">
                <a:latin typeface="Times New Roman"/>
                <a:cs typeface="Times New Roman"/>
              </a:rPr>
              <a:t>liable</a:t>
            </a:r>
            <a:r>
              <a:rPr sz="2700" spc="-25" dirty="0">
                <a:latin typeface="Times New Roman"/>
                <a:cs typeface="Times New Roman"/>
              </a:rPr>
              <a:t> </a:t>
            </a:r>
            <a:r>
              <a:rPr sz="2700" dirty="0">
                <a:latin typeface="Times New Roman"/>
                <a:cs typeface="Times New Roman"/>
              </a:rPr>
              <a:t>and</a:t>
            </a:r>
            <a:r>
              <a:rPr sz="2700" spc="5" dirty="0">
                <a:latin typeface="Times New Roman"/>
                <a:cs typeface="Times New Roman"/>
              </a:rPr>
              <a:t> </a:t>
            </a:r>
            <a:r>
              <a:rPr sz="2700" dirty="0">
                <a:latin typeface="Times New Roman"/>
                <a:cs typeface="Times New Roman"/>
              </a:rPr>
              <a:t>responsible</a:t>
            </a:r>
            <a:r>
              <a:rPr sz="2700" spc="-45" dirty="0">
                <a:latin typeface="Times New Roman"/>
                <a:cs typeface="Times New Roman"/>
              </a:rPr>
              <a:t> </a:t>
            </a:r>
            <a:r>
              <a:rPr sz="2700" dirty="0">
                <a:latin typeface="Times New Roman"/>
                <a:cs typeface="Times New Roman"/>
              </a:rPr>
              <a:t>for</a:t>
            </a:r>
            <a:r>
              <a:rPr sz="2700" spc="-5" dirty="0">
                <a:latin typeface="Times New Roman"/>
                <a:cs typeface="Times New Roman"/>
              </a:rPr>
              <a:t> </a:t>
            </a:r>
            <a:r>
              <a:rPr sz="2700" spc="-25" dirty="0">
                <a:latin typeface="Times New Roman"/>
                <a:cs typeface="Times New Roman"/>
              </a:rPr>
              <a:t>it.</a:t>
            </a:r>
            <a:endParaRPr sz="2700">
              <a:latin typeface="Times New Roman"/>
              <a:cs typeface="Times New Roman"/>
            </a:endParaRPr>
          </a:p>
          <a:p>
            <a:pPr marL="241300" marR="372110" indent="-229235">
              <a:lnSpc>
                <a:spcPct val="140100"/>
              </a:lnSpc>
              <a:spcBef>
                <a:spcPts val="1005"/>
              </a:spcBef>
              <a:buFont typeface="Arial"/>
              <a:buChar char="•"/>
              <a:tabLst>
                <a:tab pos="241300" algn="l"/>
              </a:tabLst>
            </a:pPr>
            <a:r>
              <a:rPr sz="2700" dirty="0">
                <a:latin typeface="Times New Roman"/>
                <a:cs typeface="Times New Roman"/>
              </a:rPr>
              <a:t>Split</a:t>
            </a:r>
            <a:r>
              <a:rPr sz="2700" spc="-15" dirty="0">
                <a:latin typeface="Times New Roman"/>
                <a:cs typeface="Times New Roman"/>
              </a:rPr>
              <a:t> </a:t>
            </a:r>
            <a:r>
              <a:rPr sz="2700" dirty="0">
                <a:latin typeface="Times New Roman"/>
                <a:cs typeface="Times New Roman"/>
              </a:rPr>
              <a:t>disbursement</a:t>
            </a:r>
            <a:r>
              <a:rPr sz="2700" spc="-15" dirty="0">
                <a:latin typeface="Times New Roman"/>
                <a:cs typeface="Times New Roman"/>
              </a:rPr>
              <a:t> </a:t>
            </a:r>
            <a:r>
              <a:rPr sz="2700" dirty="0">
                <a:latin typeface="Times New Roman"/>
                <a:cs typeface="Times New Roman"/>
              </a:rPr>
              <a:t>is</a:t>
            </a:r>
            <a:r>
              <a:rPr sz="2700" spc="-5" dirty="0">
                <a:latin typeface="Times New Roman"/>
                <a:cs typeface="Times New Roman"/>
              </a:rPr>
              <a:t> </a:t>
            </a:r>
            <a:r>
              <a:rPr sz="2700" dirty="0">
                <a:latin typeface="Times New Roman"/>
                <a:cs typeface="Times New Roman"/>
              </a:rPr>
              <a:t>available</a:t>
            </a:r>
            <a:r>
              <a:rPr sz="2700" spc="-20" dirty="0">
                <a:latin typeface="Times New Roman"/>
                <a:cs typeface="Times New Roman"/>
              </a:rPr>
              <a:t> </a:t>
            </a:r>
            <a:r>
              <a:rPr sz="2700" dirty="0">
                <a:latin typeface="Times New Roman"/>
                <a:cs typeface="Times New Roman"/>
              </a:rPr>
              <a:t>while</a:t>
            </a:r>
            <a:r>
              <a:rPr sz="2700" spc="-15" dirty="0">
                <a:latin typeface="Times New Roman"/>
                <a:cs typeface="Times New Roman"/>
              </a:rPr>
              <a:t> </a:t>
            </a:r>
            <a:r>
              <a:rPr sz="2700" dirty="0">
                <a:latin typeface="Times New Roman"/>
                <a:cs typeface="Times New Roman"/>
              </a:rPr>
              <a:t>filing</a:t>
            </a:r>
            <a:r>
              <a:rPr sz="2700" spc="-10" dirty="0">
                <a:latin typeface="Times New Roman"/>
                <a:cs typeface="Times New Roman"/>
              </a:rPr>
              <a:t> </a:t>
            </a:r>
            <a:r>
              <a:rPr sz="2700" dirty="0">
                <a:latin typeface="Times New Roman"/>
                <a:cs typeface="Times New Roman"/>
              </a:rPr>
              <a:t>the</a:t>
            </a:r>
            <a:r>
              <a:rPr sz="2700" spc="-15" dirty="0">
                <a:latin typeface="Times New Roman"/>
                <a:cs typeface="Times New Roman"/>
              </a:rPr>
              <a:t> </a:t>
            </a:r>
            <a:r>
              <a:rPr sz="2700" dirty="0">
                <a:latin typeface="Times New Roman"/>
                <a:cs typeface="Times New Roman"/>
              </a:rPr>
              <a:t>1351-2</a:t>
            </a:r>
            <a:r>
              <a:rPr sz="2700" spc="-10" dirty="0">
                <a:latin typeface="Times New Roman"/>
                <a:cs typeface="Times New Roman"/>
              </a:rPr>
              <a:t> </a:t>
            </a:r>
            <a:r>
              <a:rPr sz="2700" dirty="0">
                <a:latin typeface="Times New Roman"/>
                <a:cs typeface="Times New Roman"/>
              </a:rPr>
              <a:t>at</a:t>
            </a:r>
            <a:r>
              <a:rPr sz="2700" spc="10" dirty="0">
                <a:latin typeface="Times New Roman"/>
                <a:cs typeface="Times New Roman"/>
              </a:rPr>
              <a:t> </a:t>
            </a:r>
            <a:r>
              <a:rPr sz="2700" dirty="0">
                <a:latin typeface="Times New Roman"/>
                <a:cs typeface="Times New Roman"/>
              </a:rPr>
              <a:t>your</a:t>
            </a:r>
            <a:r>
              <a:rPr sz="2700" spc="5" dirty="0">
                <a:latin typeface="Times New Roman"/>
                <a:cs typeface="Times New Roman"/>
              </a:rPr>
              <a:t> </a:t>
            </a:r>
            <a:r>
              <a:rPr sz="2700" spc="-20" dirty="0">
                <a:latin typeface="Times New Roman"/>
                <a:cs typeface="Times New Roman"/>
              </a:rPr>
              <a:t>NPDS </a:t>
            </a:r>
            <a:r>
              <a:rPr sz="2700" spc="-10" dirty="0">
                <a:latin typeface="Times New Roman"/>
                <a:cs typeface="Times New Roman"/>
              </a:rPr>
              <a:t>Finance.</a:t>
            </a:r>
            <a:endParaRPr sz="2700">
              <a:latin typeface="Times New Roman"/>
              <a:cs typeface="Times New Roman"/>
            </a:endParaRPr>
          </a:p>
        </p:txBody>
      </p:sp>
      <p:sp>
        <p:nvSpPr>
          <p:cNvPr id="12" name="object 12"/>
          <p:cNvSpPr txBox="1"/>
          <p:nvPr/>
        </p:nvSpPr>
        <p:spPr>
          <a:xfrm>
            <a:off x="5405756" y="6389368"/>
            <a:ext cx="1757044" cy="340477"/>
          </a:xfrm>
          <a:prstGeom prst="rect">
            <a:avLst/>
          </a:prstGeom>
        </p:spPr>
        <p:txBody>
          <a:bodyPr vert="horz" wrap="square" lIns="0" tIns="32384" rIns="0" bIns="0" rtlCol="0">
            <a:spAutoFit/>
          </a:bodyPr>
          <a:lstStyle/>
          <a:p>
            <a:pPr marL="12700" marR="0" lvl="0" indent="0" defTabSz="914400" eaLnBrk="1" fontAlgn="auto" latinLnBrk="0" hangingPunct="1">
              <a:lnSpc>
                <a:spcPct val="100000"/>
              </a:lnSpc>
              <a:spcBef>
                <a:spcPts val="254"/>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ymbol"/>
                <a:cs typeface="Segoe UI Symbol"/>
              </a:rPr>
              <a:t>⚜</a:t>
            </a:r>
            <a:r>
              <a:rPr kumimoji="0" lang="en-US" sz="2000" b="0" i="0" u="none" strike="noStrike" kern="0" cap="none" spc="-55" normalizeH="0" baseline="0" noProof="0" dirty="0">
                <a:ln>
                  <a:noFill/>
                </a:ln>
                <a:solidFill>
                  <a:srgbClr val="FFFFFF"/>
                </a:solidFill>
                <a:effectLst/>
                <a:uLnTx/>
                <a:uFillTx/>
                <a:latin typeface="Segoe UI Symbol"/>
                <a:cs typeface="Segoe UI Symbol"/>
              </a:rPr>
              <a:t> </a:t>
            </a:r>
            <a:r>
              <a:rPr kumimoji="0" lang="en-US" sz="2000" b="1" i="0" u="none" strike="noStrike" kern="0" cap="none" spc="0" normalizeH="0" baseline="0" noProof="0" dirty="0">
                <a:ln>
                  <a:noFill/>
                </a:ln>
                <a:solidFill>
                  <a:srgbClr val="FACF38"/>
                </a:solidFill>
                <a:effectLst/>
                <a:uLnTx/>
                <a:uFillTx/>
                <a:latin typeface="Times New Roman"/>
                <a:cs typeface="Times New Roman"/>
              </a:rPr>
              <a:t>Fight’s On </a:t>
            </a:r>
            <a:r>
              <a:rPr kumimoji="0" lang="en-US" sz="2000" b="0" i="0" u="none" strike="noStrike" kern="0" cap="none" spc="-50" normalizeH="0" baseline="0" noProof="0" dirty="0">
                <a:ln>
                  <a:noFill/>
                </a:ln>
                <a:solidFill>
                  <a:srgbClr val="FFFFFF"/>
                </a:solidFill>
                <a:effectLst/>
                <a:uLnTx/>
                <a:uFillTx/>
                <a:latin typeface="Segoe UI Symbol"/>
                <a:cs typeface="Segoe UI Symbol"/>
              </a:rPr>
              <a:t>⚜</a:t>
            </a:r>
            <a:endParaRPr kumimoji="0" lang="en-US" sz="2000" b="0" i="0" u="none" strike="noStrike" kern="0" cap="none" spc="0" normalizeH="0" baseline="0" noProof="0" dirty="0">
              <a:ln>
                <a:noFill/>
              </a:ln>
              <a:solidFill>
                <a:sysClr val="windowText" lastClr="000000"/>
              </a:solidFill>
              <a:effectLst/>
              <a:uLnTx/>
              <a:uFillTx/>
              <a:latin typeface="Segoe UI Symbol"/>
              <a:cs typeface="Segoe UI Symbol"/>
            </a:endParaRPr>
          </a:p>
        </p:txBody>
      </p:sp>
      <p:sp>
        <p:nvSpPr>
          <p:cNvPr id="11" name="object 11"/>
          <p:cNvSpPr txBox="1">
            <a:spLocks noGrp="1"/>
          </p:cNvSpPr>
          <p:nvPr>
            <p:ph type="title"/>
          </p:nvPr>
        </p:nvSpPr>
        <p:spPr>
          <a:prstGeom prst="rect">
            <a:avLst/>
          </a:prstGeom>
        </p:spPr>
        <p:txBody>
          <a:bodyPr vert="horz" wrap="square" lIns="0" tIns="147110" rIns="0" bIns="0" rtlCol="0">
            <a:spAutoFit/>
          </a:bodyPr>
          <a:lstStyle/>
          <a:p>
            <a:pPr marL="2117725">
              <a:lnSpc>
                <a:spcPct val="100000"/>
              </a:lnSpc>
              <a:spcBef>
                <a:spcPts val="100"/>
              </a:spcBef>
            </a:pPr>
            <a:r>
              <a:rPr sz="4400" b="1" dirty="0">
                <a:solidFill>
                  <a:srgbClr val="000000"/>
                </a:solidFill>
                <a:latin typeface="Times New Roman"/>
                <a:cs typeface="Times New Roman"/>
              </a:rPr>
              <a:t>Government</a:t>
            </a:r>
            <a:r>
              <a:rPr sz="4400" b="1" spc="-150" dirty="0">
                <a:solidFill>
                  <a:srgbClr val="000000"/>
                </a:solidFill>
                <a:latin typeface="Times New Roman"/>
                <a:cs typeface="Times New Roman"/>
              </a:rPr>
              <a:t> </a:t>
            </a:r>
            <a:r>
              <a:rPr sz="4400" b="1" spc="-20" dirty="0">
                <a:solidFill>
                  <a:srgbClr val="000000"/>
                </a:solidFill>
                <a:latin typeface="Times New Roman"/>
                <a:cs typeface="Times New Roman"/>
              </a:rPr>
              <a:t>Travel</a:t>
            </a:r>
            <a:r>
              <a:rPr sz="4400" b="1" spc="-85" dirty="0">
                <a:solidFill>
                  <a:srgbClr val="000000"/>
                </a:solidFill>
                <a:latin typeface="Times New Roman"/>
                <a:cs typeface="Times New Roman"/>
              </a:rPr>
              <a:t> </a:t>
            </a:r>
            <a:r>
              <a:rPr sz="4400" b="1" dirty="0">
                <a:solidFill>
                  <a:srgbClr val="000000"/>
                </a:solidFill>
                <a:latin typeface="Times New Roman"/>
                <a:cs typeface="Times New Roman"/>
              </a:rPr>
              <a:t>Card</a:t>
            </a:r>
            <a:r>
              <a:rPr sz="4400" b="1" spc="-75" dirty="0">
                <a:solidFill>
                  <a:srgbClr val="000000"/>
                </a:solidFill>
                <a:latin typeface="Times New Roman"/>
                <a:cs typeface="Times New Roman"/>
              </a:rPr>
              <a:t> </a:t>
            </a:r>
            <a:r>
              <a:rPr sz="4400" b="1" spc="-10" dirty="0">
                <a:solidFill>
                  <a:srgbClr val="000000"/>
                </a:solidFill>
                <a:latin typeface="Times New Roman"/>
                <a:cs typeface="Times New Roman"/>
              </a:rPr>
              <a:t>(GTC)</a:t>
            </a:r>
            <a:endParaRPr sz="44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8762" y="1229360"/>
            <a:ext cx="11790680" cy="571500"/>
            <a:chOff x="238762" y="1229360"/>
            <a:chExt cx="11790680" cy="571500"/>
          </a:xfrm>
        </p:grpSpPr>
        <p:pic>
          <p:nvPicPr>
            <p:cNvPr id="3" name="object 3"/>
            <p:cNvPicPr/>
            <p:nvPr/>
          </p:nvPicPr>
          <p:blipFill>
            <a:blip r:embed="rId2" cstate="print"/>
            <a:stretch>
              <a:fillRect/>
            </a:stretch>
          </p:blipFill>
          <p:spPr>
            <a:xfrm>
              <a:off x="11371579" y="1229360"/>
              <a:ext cx="657847" cy="571499"/>
            </a:xfrm>
            <a:prstGeom prst="rect">
              <a:avLst/>
            </a:prstGeom>
          </p:spPr>
        </p:pic>
        <p:sp>
          <p:nvSpPr>
            <p:cNvPr id="4" name="object 4"/>
            <p:cNvSpPr/>
            <p:nvPr/>
          </p:nvSpPr>
          <p:spPr>
            <a:xfrm>
              <a:off x="257812" y="1507492"/>
              <a:ext cx="11107420" cy="6350"/>
            </a:xfrm>
            <a:custGeom>
              <a:avLst/>
              <a:gdLst/>
              <a:ahLst/>
              <a:cxnLst/>
              <a:rect l="l" t="t" r="r" b="b"/>
              <a:pathLst>
                <a:path w="11107420" h="6350">
                  <a:moveTo>
                    <a:pt x="11106823" y="6159"/>
                  </a:moveTo>
                  <a:lnTo>
                    <a:pt x="0" y="0"/>
                  </a:lnTo>
                </a:path>
              </a:pathLst>
            </a:custGeom>
            <a:ln w="38100">
              <a:solidFill>
                <a:srgbClr val="000000"/>
              </a:solidFill>
            </a:ln>
          </p:spPr>
          <p:txBody>
            <a:bodyPr wrap="square" lIns="0" tIns="0" rIns="0" bIns="0" rtlCol="0"/>
            <a:lstStyle/>
            <a:p>
              <a:endParaRPr/>
            </a:p>
          </p:txBody>
        </p:sp>
      </p:grpSp>
      <p:grpSp>
        <p:nvGrpSpPr>
          <p:cNvPr id="5" name="object 5"/>
          <p:cNvGrpSpPr/>
          <p:nvPr/>
        </p:nvGrpSpPr>
        <p:grpSpPr>
          <a:xfrm>
            <a:off x="10782300" y="76200"/>
            <a:ext cx="1336040" cy="1221740"/>
            <a:chOff x="10782300" y="76200"/>
            <a:chExt cx="1336040" cy="1221740"/>
          </a:xfrm>
        </p:grpSpPr>
        <p:pic>
          <p:nvPicPr>
            <p:cNvPr id="6" name="object 6"/>
            <p:cNvPicPr/>
            <p:nvPr/>
          </p:nvPicPr>
          <p:blipFill>
            <a:blip r:embed="rId3" cstate="print"/>
            <a:stretch>
              <a:fillRect/>
            </a:stretch>
          </p:blipFill>
          <p:spPr>
            <a:xfrm>
              <a:off x="11112500" y="76200"/>
              <a:ext cx="1005840" cy="914400"/>
            </a:xfrm>
            <a:prstGeom prst="rect">
              <a:avLst/>
            </a:prstGeom>
          </p:spPr>
        </p:pic>
        <p:pic>
          <p:nvPicPr>
            <p:cNvPr id="7" name="object 7"/>
            <p:cNvPicPr/>
            <p:nvPr/>
          </p:nvPicPr>
          <p:blipFill>
            <a:blip r:embed="rId4" cstate="print"/>
            <a:stretch>
              <a:fillRect/>
            </a:stretch>
          </p:blipFill>
          <p:spPr>
            <a:xfrm>
              <a:off x="10782300" y="383539"/>
              <a:ext cx="914400" cy="914400"/>
            </a:xfrm>
            <a:prstGeom prst="rect">
              <a:avLst/>
            </a:prstGeom>
          </p:spPr>
        </p:pic>
      </p:grpSp>
      <p:pic>
        <p:nvPicPr>
          <p:cNvPr id="8" name="object 8"/>
          <p:cNvPicPr/>
          <p:nvPr/>
        </p:nvPicPr>
        <p:blipFill>
          <a:blip r:embed="rId5" cstate="print"/>
          <a:stretch>
            <a:fillRect/>
          </a:stretch>
        </p:blipFill>
        <p:spPr>
          <a:xfrm>
            <a:off x="167639" y="91440"/>
            <a:ext cx="1280160" cy="1280160"/>
          </a:xfrm>
          <a:prstGeom prst="rect">
            <a:avLst/>
          </a:prstGeom>
        </p:spPr>
      </p:pic>
      <p:pic>
        <p:nvPicPr>
          <p:cNvPr id="9" name="object 9"/>
          <p:cNvPicPr/>
          <p:nvPr/>
        </p:nvPicPr>
        <p:blipFill>
          <a:blip r:embed="rId6" cstate="print"/>
          <a:stretch>
            <a:fillRect/>
          </a:stretch>
        </p:blipFill>
        <p:spPr>
          <a:xfrm>
            <a:off x="218440" y="6357620"/>
            <a:ext cx="11772900" cy="363220"/>
          </a:xfrm>
          <a:prstGeom prst="rect">
            <a:avLst/>
          </a:prstGeom>
        </p:spPr>
      </p:pic>
      <p:sp>
        <p:nvSpPr>
          <p:cNvPr id="10" name="object 10"/>
          <p:cNvSpPr txBox="1"/>
          <p:nvPr/>
        </p:nvSpPr>
        <p:spPr>
          <a:xfrm>
            <a:off x="651194" y="1649734"/>
            <a:ext cx="10320655" cy="3413755"/>
          </a:xfrm>
          <a:prstGeom prst="rect">
            <a:avLst/>
          </a:prstGeom>
        </p:spPr>
        <p:txBody>
          <a:bodyPr vert="horz" wrap="square" lIns="0" tIns="12700" rIns="0" bIns="0" rtlCol="0">
            <a:spAutoFit/>
          </a:bodyPr>
          <a:lstStyle/>
          <a:p>
            <a:pPr marL="240029" indent="-227329">
              <a:lnSpc>
                <a:spcPct val="100000"/>
              </a:lnSpc>
              <a:spcBef>
                <a:spcPts val="100"/>
              </a:spcBef>
              <a:buFont typeface="Arial"/>
              <a:buChar char="•"/>
              <a:tabLst>
                <a:tab pos="240029" algn="l"/>
              </a:tabLst>
            </a:pPr>
            <a:r>
              <a:rPr lang="en-US" sz="2400" dirty="0">
                <a:latin typeface="Times New Roman"/>
                <a:cs typeface="Times New Roman"/>
              </a:rPr>
              <a:t>When utilizing POV, the authorized reimbursement for members and/or dependents is monetary allowance in-lieu of transportation (MALT) Plus</a:t>
            </a:r>
          </a:p>
          <a:p>
            <a:pPr marL="240029" indent="-227329">
              <a:lnSpc>
                <a:spcPct val="100000"/>
              </a:lnSpc>
              <a:spcBef>
                <a:spcPts val="100"/>
              </a:spcBef>
              <a:buFont typeface="Arial"/>
              <a:buChar char="•"/>
              <a:tabLst>
                <a:tab pos="240029" algn="l"/>
              </a:tabLst>
            </a:pPr>
            <a:endParaRPr lang="en-US" sz="2400" dirty="0">
              <a:latin typeface="Times New Roman"/>
              <a:cs typeface="Times New Roman"/>
            </a:endParaRPr>
          </a:p>
          <a:p>
            <a:pPr marL="240029" indent="-227329">
              <a:lnSpc>
                <a:spcPct val="100000"/>
              </a:lnSpc>
              <a:spcBef>
                <a:spcPts val="100"/>
              </a:spcBef>
              <a:buFont typeface="Arial"/>
              <a:buChar char="•"/>
              <a:tabLst>
                <a:tab pos="240029" algn="l"/>
              </a:tabLst>
            </a:pPr>
            <a:r>
              <a:rPr lang="en-US" sz="2400" dirty="0">
                <a:latin typeface="Times New Roman"/>
                <a:cs typeface="Times New Roman"/>
              </a:rPr>
              <a:t> MALT Plus is mileage + per diem</a:t>
            </a:r>
          </a:p>
          <a:p>
            <a:pPr marL="240029" indent="-227329">
              <a:lnSpc>
                <a:spcPct val="100000"/>
              </a:lnSpc>
              <a:spcBef>
                <a:spcPts val="100"/>
              </a:spcBef>
              <a:buFont typeface="Arial"/>
              <a:buChar char="•"/>
              <a:tabLst>
                <a:tab pos="240029" algn="l"/>
              </a:tabLst>
            </a:pPr>
            <a:endParaRPr lang="en-US" sz="2400" dirty="0">
              <a:latin typeface="Times New Roman"/>
              <a:cs typeface="Times New Roman"/>
            </a:endParaRPr>
          </a:p>
          <a:p>
            <a:pPr marL="240029" indent="-227329">
              <a:lnSpc>
                <a:spcPct val="100000"/>
              </a:lnSpc>
              <a:spcBef>
                <a:spcPts val="100"/>
              </a:spcBef>
              <a:buFont typeface="Arial"/>
              <a:buChar char="•"/>
              <a:tabLst>
                <a:tab pos="240029" algn="l"/>
              </a:tabLst>
            </a:pPr>
            <a:r>
              <a:rPr lang="en-US" sz="2400" dirty="0">
                <a:latin typeface="Times New Roman"/>
                <a:cs typeface="Times New Roman"/>
              </a:rPr>
              <a:t>Standard CONUS Per Diem Rate ($166/day)</a:t>
            </a:r>
          </a:p>
          <a:p>
            <a:pPr marL="240029" indent="-227329">
              <a:lnSpc>
                <a:spcPct val="100000"/>
              </a:lnSpc>
              <a:spcBef>
                <a:spcPts val="100"/>
              </a:spcBef>
              <a:buFont typeface="Arial"/>
              <a:buChar char="•"/>
              <a:tabLst>
                <a:tab pos="240029" algn="l"/>
              </a:tabLst>
            </a:pPr>
            <a:endParaRPr lang="en-US" sz="2400" dirty="0">
              <a:latin typeface="Times New Roman"/>
              <a:cs typeface="Times New Roman"/>
            </a:endParaRPr>
          </a:p>
          <a:p>
            <a:pPr marL="240029" indent="-227329">
              <a:lnSpc>
                <a:spcPct val="100000"/>
              </a:lnSpc>
              <a:spcBef>
                <a:spcPts val="100"/>
              </a:spcBef>
              <a:buFont typeface="Arial"/>
              <a:buChar char="•"/>
              <a:tabLst>
                <a:tab pos="240029" algn="l"/>
              </a:tabLst>
            </a:pPr>
            <a:r>
              <a:rPr lang="en-US" sz="2400" dirty="0">
                <a:latin typeface="Times New Roman"/>
                <a:cs typeface="Times New Roman"/>
              </a:rPr>
              <a:t>Official distance is calculated using the Defense Table of Official Distances between authorized points of travel</a:t>
            </a:r>
          </a:p>
        </p:txBody>
      </p:sp>
      <p:sp>
        <p:nvSpPr>
          <p:cNvPr id="12" name="object 12"/>
          <p:cNvSpPr txBox="1"/>
          <p:nvPr/>
        </p:nvSpPr>
        <p:spPr>
          <a:xfrm>
            <a:off x="5405756" y="6389368"/>
            <a:ext cx="1680844" cy="648253"/>
          </a:xfrm>
          <a:prstGeom prst="rect">
            <a:avLst/>
          </a:prstGeom>
        </p:spPr>
        <p:txBody>
          <a:bodyPr vert="horz" wrap="square" lIns="0" tIns="32384" rIns="0" bIns="0" rtlCol="0">
            <a:spAutoFit/>
          </a:bodyPr>
          <a:lstStyle/>
          <a:p>
            <a:pPr marL="12700" marR="0" lvl="0" indent="0" defTabSz="914400" eaLnBrk="1" fontAlgn="auto" latinLnBrk="0" hangingPunct="1">
              <a:lnSpc>
                <a:spcPct val="100000"/>
              </a:lnSpc>
              <a:spcBef>
                <a:spcPts val="254"/>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ymbol"/>
                <a:cs typeface="Segoe UI Symbol"/>
              </a:rPr>
              <a:t>⚜</a:t>
            </a:r>
            <a:r>
              <a:rPr kumimoji="0" lang="en-US" sz="2000" b="0" i="0" u="none" strike="noStrike" kern="0" cap="none" spc="-55" normalizeH="0" baseline="0" noProof="0" dirty="0">
                <a:ln>
                  <a:noFill/>
                </a:ln>
                <a:solidFill>
                  <a:srgbClr val="FFFFFF"/>
                </a:solidFill>
                <a:effectLst/>
                <a:uLnTx/>
                <a:uFillTx/>
                <a:latin typeface="Segoe UI Symbol"/>
                <a:cs typeface="Segoe UI Symbol"/>
              </a:rPr>
              <a:t> </a:t>
            </a:r>
            <a:r>
              <a:rPr kumimoji="0" lang="en-US" sz="2000" b="1" i="0" u="none" strike="noStrike" kern="0" cap="none" spc="0" normalizeH="0" baseline="0" noProof="0" dirty="0">
                <a:ln>
                  <a:noFill/>
                </a:ln>
                <a:solidFill>
                  <a:srgbClr val="FACF38"/>
                </a:solidFill>
                <a:effectLst/>
                <a:uLnTx/>
                <a:uFillTx/>
                <a:latin typeface="Times New Roman"/>
                <a:cs typeface="Times New Roman"/>
              </a:rPr>
              <a:t>Fight’s On </a:t>
            </a:r>
            <a:r>
              <a:rPr kumimoji="0" lang="en-US" sz="2000" b="0" i="0" u="none" strike="noStrike" kern="0" cap="none" spc="-50" normalizeH="0" baseline="0" noProof="0" dirty="0">
                <a:ln>
                  <a:noFill/>
                </a:ln>
                <a:solidFill>
                  <a:srgbClr val="FFFFFF"/>
                </a:solidFill>
                <a:effectLst/>
                <a:uLnTx/>
                <a:uFillTx/>
                <a:latin typeface="Segoe UI Symbol"/>
                <a:cs typeface="Segoe UI Symbol"/>
              </a:rPr>
              <a:t>⚜</a:t>
            </a:r>
            <a:endParaRPr kumimoji="0" lang="en-US" sz="2000" b="0" i="0" u="none" strike="noStrike" kern="0" cap="none" spc="0" normalizeH="0" baseline="0" noProof="0" dirty="0">
              <a:ln>
                <a:noFill/>
              </a:ln>
              <a:solidFill>
                <a:sysClr val="windowText" lastClr="000000"/>
              </a:solidFill>
              <a:effectLst/>
              <a:uLnTx/>
              <a:uFillTx/>
              <a:latin typeface="Segoe UI Symbol"/>
              <a:cs typeface="Segoe UI Symbol"/>
            </a:endParaRPr>
          </a:p>
        </p:txBody>
      </p:sp>
      <p:sp>
        <p:nvSpPr>
          <p:cNvPr id="11" name="object 11"/>
          <p:cNvSpPr txBox="1">
            <a:spLocks noGrp="1"/>
          </p:cNvSpPr>
          <p:nvPr>
            <p:ph type="title"/>
          </p:nvPr>
        </p:nvSpPr>
        <p:spPr>
          <a:xfrm>
            <a:off x="2566034" y="37147"/>
            <a:ext cx="8546465" cy="689932"/>
          </a:xfrm>
          <a:prstGeom prst="rect">
            <a:avLst/>
          </a:prstGeom>
        </p:spPr>
        <p:txBody>
          <a:bodyPr vert="horz" wrap="square" lIns="0" tIns="12700" rIns="0" bIns="0" rtlCol="0">
            <a:spAutoFit/>
          </a:bodyPr>
          <a:lstStyle/>
          <a:p>
            <a:pPr marL="12700">
              <a:lnSpc>
                <a:spcPct val="100000"/>
              </a:lnSpc>
              <a:spcBef>
                <a:spcPts val="100"/>
              </a:spcBef>
              <a:tabLst>
                <a:tab pos="4808220" algn="l"/>
              </a:tabLst>
            </a:pPr>
            <a:r>
              <a:rPr sz="4400" b="1" dirty="0">
                <a:solidFill>
                  <a:srgbClr val="000000"/>
                </a:solidFill>
                <a:latin typeface="Times New Roman"/>
                <a:cs typeface="Times New Roman"/>
              </a:rPr>
              <a:t>PCS</a:t>
            </a:r>
            <a:r>
              <a:rPr sz="4400" b="1" spc="-5" dirty="0">
                <a:solidFill>
                  <a:srgbClr val="000000"/>
                </a:solidFill>
                <a:latin typeface="Times New Roman"/>
                <a:cs typeface="Times New Roman"/>
              </a:rPr>
              <a:t> </a:t>
            </a:r>
            <a:r>
              <a:rPr sz="4400" b="1" dirty="0">
                <a:solidFill>
                  <a:srgbClr val="000000"/>
                </a:solidFill>
                <a:latin typeface="Times New Roman"/>
                <a:cs typeface="Times New Roman"/>
              </a:rPr>
              <a:t>Entitlements</a:t>
            </a:r>
            <a:r>
              <a:rPr sz="4400" b="1" spc="-15" dirty="0">
                <a:solidFill>
                  <a:srgbClr val="000000"/>
                </a:solidFill>
                <a:latin typeface="Times New Roman"/>
                <a:cs typeface="Times New Roman"/>
              </a:rPr>
              <a:t> </a:t>
            </a:r>
            <a:r>
              <a:rPr sz="4400" b="1" spc="-50" dirty="0">
                <a:solidFill>
                  <a:srgbClr val="000000"/>
                </a:solidFill>
                <a:latin typeface="Times New Roman"/>
                <a:cs typeface="Times New Roman"/>
              </a:rPr>
              <a:t>–</a:t>
            </a:r>
            <a:r>
              <a:rPr sz="4400" b="1" dirty="0">
                <a:solidFill>
                  <a:srgbClr val="000000"/>
                </a:solidFill>
                <a:latin typeface="Times New Roman"/>
                <a:cs typeface="Times New Roman"/>
              </a:rPr>
              <a:t>	Per</a:t>
            </a:r>
            <a:r>
              <a:rPr sz="4400" b="1" spc="-90" dirty="0">
                <a:solidFill>
                  <a:srgbClr val="000000"/>
                </a:solidFill>
                <a:latin typeface="Times New Roman"/>
                <a:cs typeface="Times New Roman"/>
              </a:rPr>
              <a:t> </a:t>
            </a:r>
            <a:r>
              <a:rPr sz="4400" b="1" spc="-20" dirty="0">
                <a:solidFill>
                  <a:srgbClr val="000000"/>
                </a:solidFill>
                <a:latin typeface="Times New Roman"/>
                <a:cs typeface="Times New Roman"/>
              </a:rPr>
              <a:t>Diem</a:t>
            </a:r>
            <a:endParaRPr sz="4400" dirty="0">
              <a:latin typeface="Times New Roman"/>
              <a:cs typeface="Times New Roman"/>
            </a:endParaRPr>
          </a:p>
        </p:txBody>
      </p:sp>
    </p:spTree>
    <p:extLst>
      <p:ext uri="{BB962C8B-B14F-4D97-AF65-F5344CB8AC3E}">
        <p14:creationId xmlns:p14="http://schemas.microsoft.com/office/powerpoint/2010/main" val="1426437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8762" y="1229360"/>
            <a:ext cx="11790680" cy="571500"/>
            <a:chOff x="238762" y="1229360"/>
            <a:chExt cx="11790680" cy="571500"/>
          </a:xfrm>
        </p:grpSpPr>
        <p:pic>
          <p:nvPicPr>
            <p:cNvPr id="3" name="object 3"/>
            <p:cNvPicPr/>
            <p:nvPr/>
          </p:nvPicPr>
          <p:blipFill>
            <a:blip r:embed="rId2" cstate="print"/>
            <a:stretch>
              <a:fillRect/>
            </a:stretch>
          </p:blipFill>
          <p:spPr>
            <a:xfrm>
              <a:off x="11371579" y="1229360"/>
              <a:ext cx="657847" cy="571499"/>
            </a:xfrm>
            <a:prstGeom prst="rect">
              <a:avLst/>
            </a:prstGeom>
          </p:spPr>
        </p:pic>
        <p:sp>
          <p:nvSpPr>
            <p:cNvPr id="4" name="object 4"/>
            <p:cNvSpPr/>
            <p:nvPr/>
          </p:nvSpPr>
          <p:spPr>
            <a:xfrm>
              <a:off x="257812" y="1507492"/>
              <a:ext cx="11107420" cy="6350"/>
            </a:xfrm>
            <a:custGeom>
              <a:avLst/>
              <a:gdLst/>
              <a:ahLst/>
              <a:cxnLst/>
              <a:rect l="l" t="t" r="r" b="b"/>
              <a:pathLst>
                <a:path w="11107420" h="6350">
                  <a:moveTo>
                    <a:pt x="11106823" y="6159"/>
                  </a:moveTo>
                  <a:lnTo>
                    <a:pt x="0" y="0"/>
                  </a:lnTo>
                </a:path>
              </a:pathLst>
            </a:custGeom>
            <a:ln w="38100">
              <a:solidFill>
                <a:srgbClr val="000000"/>
              </a:solidFill>
            </a:ln>
          </p:spPr>
          <p:txBody>
            <a:bodyPr wrap="square" lIns="0" tIns="0" rIns="0" bIns="0" rtlCol="0"/>
            <a:lstStyle/>
            <a:p>
              <a:endParaRPr/>
            </a:p>
          </p:txBody>
        </p:sp>
      </p:grpSp>
      <p:grpSp>
        <p:nvGrpSpPr>
          <p:cNvPr id="5" name="object 5"/>
          <p:cNvGrpSpPr/>
          <p:nvPr/>
        </p:nvGrpSpPr>
        <p:grpSpPr>
          <a:xfrm>
            <a:off x="10782300" y="76200"/>
            <a:ext cx="1336040" cy="1221740"/>
            <a:chOff x="10782300" y="76200"/>
            <a:chExt cx="1336040" cy="1221740"/>
          </a:xfrm>
        </p:grpSpPr>
        <p:pic>
          <p:nvPicPr>
            <p:cNvPr id="6" name="object 6"/>
            <p:cNvPicPr/>
            <p:nvPr/>
          </p:nvPicPr>
          <p:blipFill>
            <a:blip r:embed="rId3" cstate="print"/>
            <a:stretch>
              <a:fillRect/>
            </a:stretch>
          </p:blipFill>
          <p:spPr>
            <a:xfrm>
              <a:off x="11112500" y="76200"/>
              <a:ext cx="1005840" cy="914400"/>
            </a:xfrm>
            <a:prstGeom prst="rect">
              <a:avLst/>
            </a:prstGeom>
          </p:spPr>
        </p:pic>
        <p:pic>
          <p:nvPicPr>
            <p:cNvPr id="7" name="object 7"/>
            <p:cNvPicPr/>
            <p:nvPr/>
          </p:nvPicPr>
          <p:blipFill>
            <a:blip r:embed="rId4" cstate="print"/>
            <a:stretch>
              <a:fillRect/>
            </a:stretch>
          </p:blipFill>
          <p:spPr>
            <a:xfrm>
              <a:off x="10782300" y="383539"/>
              <a:ext cx="914400" cy="914400"/>
            </a:xfrm>
            <a:prstGeom prst="rect">
              <a:avLst/>
            </a:prstGeom>
          </p:spPr>
        </p:pic>
      </p:grpSp>
      <p:pic>
        <p:nvPicPr>
          <p:cNvPr id="8" name="object 8"/>
          <p:cNvPicPr/>
          <p:nvPr/>
        </p:nvPicPr>
        <p:blipFill>
          <a:blip r:embed="rId5" cstate="print"/>
          <a:stretch>
            <a:fillRect/>
          </a:stretch>
        </p:blipFill>
        <p:spPr>
          <a:xfrm>
            <a:off x="167639" y="91440"/>
            <a:ext cx="1280160" cy="1280160"/>
          </a:xfrm>
          <a:prstGeom prst="rect">
            <a:avLst/>
          </a:prstGeom>
        </p:spPr>
      </p:pic>
      <p:pic>
        <p:nvPicPr>
          <p:cNvPr id="9" name="object 9"/>
          <p:cNvPicPr/>
          <p:nvPr/>
        </p:nvPicPr>
        <p:blipFill>
          <a:blip r:embed="rId6" cstate="print"/>
          <a:stretch>
            <a:fillRect/>
          </a:stretch>
        </p:blipFill>
        <p:spPr>
          <a:xfrm>
            <a:off x="218440" y="6357620"/>
            <a:ext cx="11772900" cy="363220"/>
          </a:xfrm>
          <a:prstGeom prst="rect">
            <a:avLst/>
          </a:prstGeom>
        </p:spPr>
      </p:pic>
      <p:sp>
        <p:nvSpPr>
          <p:cNvPr id="10" name="object 10"/>
          <p:cNvSpPr txBox="1"/>
          <p:nvPr/>
        </p:nvSpPr>
        <p:spPr>
          <a:xfrm>
            <a:off x="651194" y="1649734"/>
            <a:ext cx="10320655" cy="3018775"/>
          </a:xfrm>
          <a:prstGeom prst="rect">
            <a:avLst/>
          </a:prstGeom>
        </p:spPr>
        <p:txBody>
          <a:bodyPr vert="horz" wrap="square" lIns="0" tIns="12700" rIns="0" bIns="0" rtlCol="0">
            <a:spAutoFit/>
          </a:bodyPr>
          <a:lstStyle/>
          <a:p>
            <a:pPr marL="240029" indent="-227329">
              <a:lnSpc>
                <a:spcPct val="100000"/>
              </a:lnSpc>
              <a:spcBef>
                <a:spcPts val="100"/>
              </a:spcBef>
              <a:buFont typeface="Arial"/>
              <a:buChar char="•"/>
              <a:tabLst>
                <a:tab pos="240029" algn="l"/>
              </a:tabLst>
            </a:pPr>
            <a:r>
              <a:rPr lang="en-US" sz="2400" dirty="0">
                <a:latin typeface="Times New Roman"/>
                <a:cs typeface="Times New Roman"/>
              </a:rPr>
              <a:t>When utilizing transportation by commercial air, the authorized allowance for members is a cost reimbursement not to exceed (NTE) the constructed cost (TR cost)</a:t>
            </a:r>
          </a:p>
          <a:p>
            <a:pPr marL="240029" indent="-227329">
              <a:lnSpc>
                <a:spcPct val="100000"/>
              </a:lnSpc>
              <a:spcBef>
                <a:spcPts val="100"/>
              </a:spcBef>
              <a:buFont typeface="Arial"/>
              <a:buChar char="•"/>
              <a:tabLst>
                <a:tab pos="240029" algn="l"/>
              </a:tabLst>
            </a:pPr>
            <a:endParaRPr lang="en-US" sz="2400" dirty="0">
              <a:latin typeface="Times New Roman"/>
              <a:cs typeface="Times New Roman"/>
            </a:endParaRPr>
          </a:p>
          <a:p>
            <a:pPr marL="240029" indent="-227329">
              <a:lnSpc>
                <a:spcPct val="100000"/>
              </a:lnSpc>
              <a:spcBef>
                <a:spcPts val="100"/>
              </a:spcBef>
              <a:buFont typeface="Arial"/>
              <a:buChar char="•"/>
              <a:tabLst>
                <a:tab pos="240029" algn="l"/>
              </a:tabLst>
            </a:pPr>
            <a:r>
              <a:rPr lang="en-US" sz="2400" dirty="0">
                <a:latin typeface="Times New Roman"/>
                <a:cs typeface="Times New Roman"/>
              </a:rPr>
              <a:t>Per diem is calculated at 75% of the locality rate of the new permanent duty station (NPDS)</a:t>
            </a:r>
          </a:p>
          <a:p>
            <a:pPr marL="240029" indent="-227329">
              <a:lnSpc>
                <a:spcPct val="100000"/>
              </a:lnSpc>
              <a:spcBef>
                <a:spcPts val="100"/>
              </a:spcBef>
              <a:buFont typeface="Arial"/>
              <a:buChar char="•"/>
              <a:tabLst>
                <a:tab pos="240029" algn="l"/>
              </a:tabLst>
            </a:pPr>
            <a:endParaRPr lang="en-US" sz="2400" dirty="0">
              <a:latin typeface="Times New Roman"/>
              <a:cs typeface="Times New Roman"/>
            </a:endParaRPr>
          </a:p>
          <a:p>
            <a:pPr marL="240029" indent="-227329">
              <a:lnSpc>
                <a:spcPct val="100000"/>
              </a:lnSpc>
              <a:spcBef>
                <a:spcPts val="100"/>
              </a:spcBef>
              <a:buFont typeface="Arial"/>
              <a:buChar char="•"/>
              <a:tabLst>
                <a:tab pos="240029" algn="l"/>
              </a:tabLst>
            </a:pPr>
            <a:r>
              <a:rPr lang="en-US" sz="2400" dirty="0">
                <a:latin typeface="Times New Roman"/>
                <a:cs typeface="Times New Roman"/>
              </a:rPr>
              <a:t>Member (and dependents, if applicable) is authorized 1 travel day</a:t>
            </a:r>
          </a:p>
        </p:txBody>
      </p:sp>
      <p:sp>
        <p:nvSpPr>
          <p:cNvPr id="12" name="object 12"/>
          <p:cNvSpPr txBox="1"/>
          <p:nvPr/>
        </p:nvSpPr>
        <p:spPr>
          <a:xfrm>
            <a:off x="5181600" y="6389368"/>
            <a:ext cx="1828800" cy="340477"/>
          </a:xfrm>
          <a:prstGeom prst="rect">
            <a:avLst/>
          </a:prstGeom>
        </p:spPr>
        <p:txBody>
          <a:bodyPr vert="horz" wrap="square" lIns="0" tIns="32384" rIns="0" bIns="0" rtlCol="0">
            <a:spAutoFit/>
          </a:bodyPr>
          <a:lstStyle/>
          <a:p>
            <a:pPr marL="12700">
              <a:lnSpc>
                <a:spcPct val="100000"/>
              </a:lnSpc>
              <a:spcBef>
                <a:spcPts val="254"/>
              </a:spcBef>
            </a:pPr>
            <a:r>
              <a:rPr lang="en-US" sz="2000" dirty="0">
                <a:solidFill>
                  <a:srgbClr val="FFFFFF"/>
                </a:solidFill>
                <a:latin typeface="Segoe UI Symbol"/>
                <a:cs typeface="Segoe UI Symbol"/>
              </a:rPr>
              <a:t>⚜</a:t>
            </a:r>
            <a:r>
              <a:rPr lang="en-US" sz="2000" spc="-55" dirty="0">
                <a:solidFill>
                  <a:srgbClr val="FFFFFF"/>
                </a:solidFill>
                <a:latin typeface="Segoe UI Symbol"/>
                <a:cs typeface="Segoe UI Symbol"/>
              </a:rPr>
              <a:t> </a:t>
            </a:r>
            <a:r>
              <a:rPr lang="en-US" sz="2000" b="1" dirty="0">
                <a:solidFill>
                  <a:srgbClr val="FACF38"/>
                </a:solidFill>
                <a:latin typeface="Times New Roman"/>
                <a:cs typeface="Times New Roman"/>
              </a:rPr>
              <a:t>Fight’s On </a:t>
            </a:r>
            <a:r>
              <a:rPr lang="en-US" sz="2000" spc="-50" dirty="0">
                <a:solidFill>
                  <a:srgbClr val="FFFFFF"/>
                </a:solidFill>
                <a:latin typeface="Segoe UI Symbol"/>
                <a:cs typeface="Segoe UI Symbol"/>
              </a:rPr>
              <a:t>⚜</a:t>
            </a:r>
            <a:endParaRPr lang="en-US" sz="2000" dirty="0">
              <a:latin typeface="Segoe UI Symbol"/>
              <a:cs typeface="Segoe UI Symbol"/>
            </a:endParaRPr>
          </a:p>
        </p:txBody>
      </p:sp>
      <p:sp>
        <p:nvSpPr>
          <p:cNvPr id="11" name="object 11"/>
          <p:cNvSpPr txBox="1">
            <a:spLocks noGrp="1"/>
          </p:cNvSpPr>
          <p:nvPr>
            <p:ph type="title"/>
          </p:nvPr>
        </p:nvSpPr>
        <p:spPr>
          <a:xfrm>
            <a:off x="2566034" y="37147"/>
            <a:ext cx="8546465" cy="1367041"/>
          </a:xfrm>
          <a:prstGeom prst="rect">
            <a:avLst/>
          </a:prstGeom>
        </p:spPr>
        <p:txBody>
          <a:bodyPr vert="horz" wrap="square" lIns="0" tIns="12700" rIns="0" bIns="0" rtlCol="0">
            <a:spAutoFit/>
          </a:bodyPr>
          <a:lstStyle/>
          <a:p>
            <a:pPr marL="12700">
              <a:lnSpc>
                <a:spcPct val="100000"/>
              </a:lnSpc>
              <a:spcBef>
                <a:spcPts val="100"/>
              </a:spcBef>
              <a:tabLst>
                <a:tab pos="4808220" algn="l"/>
              </a:tabLst>
            </a:pPr>
            <a:r>
              <a:rPr sz="4400" b="1" dirty="0">
                <a:solidFill>
                  <a:srgbClr val="000000"/>
                </a:solidFill>
                <a:latin typeface="Times New Roman"/>
                <a:cs typeface="Times New Roman"/>
              </a:rPr>
              <a:t>PCS</a:t>
            </a:r>
            <a:r>
              <a:rPr sz="4400" b="1" spc="-5" dirty="0">
                <a:solidFill>
                  <a:srgbClr val="000000"/>
                </a:solidFill>
                <a:latin typeface="Times New Roman"/>
                <a:cs typeface="Times New Roman"/>
              </a:rPr>
              <a:t> </a:t>
            </a:r>
            <a:r>
              <a:rPr sz="4400" b="1" dirty="0">
                <a:solidFill>
                  <a:srgbClr val="000000"/>
                </a:solidFill>
                <a:latin typeface="Times New Roman"/>
                <a:cs typeface="Times New Roman"/>
              </a:rPr>
              <a:t>Entitlements</a:t>
            </a:r>
            <a:r>
              <a:rPr sz="4400" b="1" spc="-15" dirty="0">
                <a:solidFill>
                  <a:srgbClr val="000000"/>
                </a:solidFill>
                <a:latin typeface="Times New Roman"/>
                <a:cs typeface="Times New Roman"/>
              </a:rPr>
              <a:t> </a:t>
            </a:r>
            <a:r>
              <a:rPr sz="4400" b="1" spc="-50" dirty="0">
                <a:solidFill>
                  <a:srgbClr val="000000"/>
                </a:solidFill>
                <a:latin typeface="Times New Roman"/>
                <a:cs typeface="Times New Roman"/>
              </a:rPr>
              <a:t>–</a:t>
            </a:r>
            <a:r>
              <a:rPr sz="4400" b="1" dirty="0">
                <a:solidFill>
                  <a:srgbClr val="000000"/>
                </a:solidFill>
                <a:latin typeface="Times New Roman"/>
                <a:cs typeface="Times New Roman"/>
              </a:rPr>
              <a:t>	Per</a:t>
            </a:r>
            <a:r>
              <a:rPr sz="4400" b="1" spc="-90" dirty="0">
                <a:solidFill>
                  <a:srgbClr val="000000"/>
                </a:solidFill>
                <a:latin typeface="Times New Roman"/>
                <a:cs typeface="Times New Roman"/>
              </a:rPr>
              <a:t> </a:t>
            </a:r>
            <a:r>
              <a:rPr sz="4400" b="1" spc="-20" dirty="0">
                <a:solidFill>
                  <a:srgbClr val="000000"/>
                </a:solidFill>
                <a:latin typeface="Times New Roman"/>
                <a:cs typeface="Times New Roman"/>
              </a:rPr>
              <a:t>Diem</a:t>
            </a:r>
            <a:r>
              <a:rPr lang="en-US" sz="4400" b="1" spc="-20" dirty="0">
                <a:solidFill>
                  <a:srgbClr val="000000"/>
                </a:solidFill>
                <a:latin typeface="Times New Roman"/>
                <a:cs typeface="Times New Roman"/>
              </a:rPr>
              <a:t> (Cont</a:t>
            </a:r>
            <a:r>
              <a:rPr lang="en-US" sz="4400" b="1" spc="-20" dirty="0">
                <a:solidFill>
                  <a:srgbClr val="000000"/>
                </a:solidFill>
              </a:rPr>
              <a:t>.)</a:t>
            </a:r>
            <a:endParaRPr sz="4400" dirty="0">
              <a:latin typeface="Times New Roman"/>
              <a:cs typeface="Times New Roman"/>
            </a:endParaRPr>
          </a:p>
        </p:txBody>
      </p:sp>
    </p:spTree>
    <p:extLst>
      <p:ext uri="{BB962C8B-B14F-4D97-AF65-F5344CB8AC3E}">
        <p14:creationId xmlns:p14="http://schemas.microsoft.com/office/powerpoint/2010/main" val="139711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8762" y="1229360"/>
            <a:ext cx="11790680" cy="571500"/>
            <a:chOff x="238762" y="1229360"/>
            <a:chExt cx="11790680" cy="571500"/>
          </a:xfrm>
        </p:grpSpPr>
        <p:pic>
          <p:nvPicPr>
            <p:cNvPr id="3" name="object 3"/>
            <p:cNvPicPr/>
            <p:nvPr/>
          </p:nvPicPr>
          <p:blipFill>
            <a:blip r:embed="rId2" cstate="print"/>
            <a:stretch>
              <a:fillRect/>
            </a:stretch>
          </p:blipFill>
          <p:spPr>
            <a:xfrm>
              <a:off x="11371579" y="1229360"/>
              <a:ext cx="657847" cy="571499"/>
            </a:xfrm>
            <a:prstGeom prst="rect">
              <a:avLst/>
            </a:prstGeom>
          </p:spPr>
        </p:pic>
        <p:sp>
          <p:nvSpPr>
            <p:cNvPr id="4" name="object 4"/>
            <p:cNvSpPr/>
            <p:nvPr/>
          </p:nvSpPr>
          <p:spPr>
            <a:xfrm>
              <a:off x="257812" y="1507492"/>
              <a:ext cx="11107420" cy="6350"/>
            </a:xfrm>
            <a:custGeom>
              <a:avLst/>
              <a:gdLst/>
              <a:ahLst/>
              <a:cxnLst/>
              <a:rect l="l" t="t" r="r" b="b"/>
              <a:pathLst>
                <a:path w="11107420" h="6350">
                  <a:moveTo>
                    <a:pt x="11106823" y="6159"/>
                  </a:moveTo>
                  <a:lnTo>
                    <a:pt x="0" y="0"/>
                  </a:lnTo>
                </a:path>
              </a:pathLst>
            </a:custGeom>
            <a:ln w="38100">
              <a:solidFill>
                <a:srgbClr val="000000"/>
              </a:solidFill>
            </a:ln>
          </p:spPr>
          <p:txBody>
            <a:bodyPr wrap="square" lIns="0" tIns="0" rIns="0" bIns="0" rtlCol="0"/>
            <a:lstStyle/>
            <a:p>
              <a:endParaRPr/>
            </a:p>
          </p:txBody>
        </p:sp>
      </p:grpSp>
      <p:grpSp>
        <p:nvGrpSpPr>
          <p:cNvPr id="5" name="object 5"/>
          <p:cNvGrpSpPr/>
          <p:nvPr/>
        </p:nvGrpSpPr>
        <p:grpSpPr>
          <a:xfrm>
            <a:off x="10782300" y="76200"/>
            <a:ext cx="1336040" cy="1221740"/>
            <a:chOff x="10782300" y="76200"/>
            <a:chExt cx="1336040" cy="1221740"/>
          </a:xfrm>
        </p:grpSpPr>
        <p:pic>
          <p:nvPicPr>
            <p:cNvPr id="6" name="object 6"/>
            <p:cNvPicPr/>
            <p:nvPr/>
          </p:nvPicPr>
          <p:blipFill>
            <a:blip r:embed="rId3" cstate="print"/>
            <a:stretch>
              <a:fillRect/>
            </a:stretch>
          </p:blipFill>
          <p:spPr>
            <a:xfrm>
              <a:off x="11112500" y="76200"/>
              <a:ext cx="1005840" cy="914400"/>
            </a:xfrm>
            <a:prstGeom prst="rect">
              <a:avLst/>
            </a:prstGeom>
          </p:spPr>
        </p:pic>
        <p:pic>
          <p:nvPicPr>
            <p:cNvPr id="7" name="object 7"/>
            <p:cNvPicPr/>
            <p:nvPr/>
          </p:nvPicPr>
          <p:blipFill>
            <a:blip r:embed="rId4" cstate="print"/>
            <a:stretch>
              <a:fillRect/>
            </a:stretch>
          </p:blipFill>
          <p:spPr>
            <a:xfrm>
              <a:off x="10782300" y="383539"/>
              <a:ext cx="914400" cy="914400"/>
            </a:xfrm>
            <a:prstGeom prst="rect">
              <a:avLst/>
            </a:prstGeom>
          </p:spPr>
        </p:pic>
      </p:grpSp>
      <p:pic>
        <p:nvPicPr>
          <p:cNvPr id="8" name="object 8"/>
          <p:cNvPicPr/>
          <p:nvPr/>
        </p:nvPicPr>
        <p:blipFill>
          <a:blip r:embed="rId5" cstate="print"/>
          <a:stretch>
            <a:fillRect/>
          </a:stretch>
        </p:blipFill>
        <p:spPr>
          <a:xfrm>
            <a:off x="167639" y="91440"/>
            <a:ext cx="1280160" cy="1280160"/>
          </a:xfrm>
          <a:prstGeom prst="rect">
            <a:avLst/>
          </a:prstGeom>
        </p:spPr>
      </p:pic>
      <p:pic>
        <p:nvPicPr>
          <p:cNvPr id="9" name="object 9"/>
          <p:cNvPicPr/>
          <p:nvPr/>
        </p:nvPicPr>
        <p:blipFill>
          <a:blip r:embed="rId6" cstate="print"/>
          <a:stretch>
            <a:fillRect/>
          </a:stretch>
        </p:blipFill>
        <p:spPr>
          <a:xfrm>
            <a:off x="218440" y="6357620"/>
            <a:ext cx="11772900" cy="363220"/>
          </a:xfrm>
          <a:prstGeom prst="rect">
            <a:avLst/>
          </a:prstGeom>
        </p:spPr>
      </p:pic>
      <p:sp>
        <p:nvSpPr>
          <p:cNvPr id="12" name="object 12"/>
          <p:cNvSpPr txBox="1"/>
          <p:nvPr/>
        </p:nvSpPr>
        <p:spPr>
          <a:xfrm>
            <a:off x="5029200" y="6389368"/>
            <a:ext cx="1774191" cy="340477"/>
          </a:xfrm>
          <a:prstGeom prst="rect">
            <a:avLst/>
          </a:prstGeom>
        </p:spPr>
        <p:txBody>
          <a:bodyPr vert="horz" wrap="square" lIns="0" tIns="32384" rIns="0" bIns="0" rtlCol="0">
            <a:spAutoFit/>
          </a:bodyPr>
          <a:lstStyle/>
          <a:p>
            <a:pPr marL="12700" marR="0" lvl="0" indent="0" defTabSz="914400" eaLnBrk="1" fontAlgn="auto" latinLnBrk="0" hangingPunct="1">
              <a:lnSpc>
                <a:spcPct val="100000"/>
              </a:lnSpc>
              <a:spcBef>
                <a:spcPts val="254"/>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ymbol"/>
                <a:cs typeface="Segoe UI Symbol"/>
              </a:rPr>
              <a:t>⚜</a:t>
            </a:r>
            <a:r>
              <a:rPr kumimoji="0" lang="en-US" sz="2000" b="0" i="0" u="none" strike="noStrike" kern="0" cap="none" spc="-55" normalizeH="0" baseline="0" noProof="0" dirty="0">
                <a:ln>
                  <a:noFill/>
                </a:ln>
                <a:solidFill>
                  <a:srgbClr val="FFFFFF"/>
                </a:solidFill>
                <a:effectLst/>
                <a:uLnTx/>
                <a:uFillTx/>
                <a:latin typeface="Segoe UI Symbol"/>
                <a:cs typeface="Segoe UI Symbol"/>
              </a:rPr>
              <a:t> </a:t>
            </a:r>
            <a:r>
              <a:rPr kumimoji="0" lang="en-US" sz="2000" b="1" i="0" u="none" strike="noStrike" kern="0" cap="none" spc="0" normalizeH="0" baseline="0" noProof="0" dirty="0">
                <a:ln>
                  <a:noFill/>
                </a:ln>
                <a:solidFill>
                  <a:srgbClr val="FACF38"/>
                </a:solidFill>
                <a:effectLst/>
                <a:uLnTx/>
                <a:uFillTx/>
                <a:latin typeface="Times New Roman"/>
                <a:cs typeface="Times New Roman"/>
              </a:rPr>
              <a:t>Fight’s On </a:t>
            </a:r>
            <a:r>
              <a:rPr kumimoji="0" lang="en-US" sz="2000" b="0" i="0" u="none" strike="noStrike" kern="0" cap="none" spc="-50" normalizeH="0" baseline="0" noProof="0" dirty="0">
                <a:ln>
                  <a:noFill/>
                </a:ln>
                <a:solidFill>
                  <a:srgbClr val="FFFFFF"/>
                </a:solidFill>
                <a:effectLst/>
                <a:uLnTx/>
                <a:uFillTx/>
                <a:latin typeface="Segoe UI Symbol"/>
                <a:cs typeface="Segoe UI Symbol"/>
              </a:rPr>
              <a:t>⚜</a:t>
            </a:r>
            <a:endParaRPr kumimoji="0" lang="en-US" sz="2000" b="0" i="0" u="none" strike="noStrike" kern="0" cap="none" spc="0" normalizeH="0" baseline="0" noProof="0" dirty="0">
              <a:ln>
                <a:noFill/>
              </a:ln>
              <a:solidFill>
                <a:sysClr val="windowText" lastClr="000000"/>
              </a:solidFill>
              <a:effectLst/>
              <a:uLnTx/>
              <a:uFillTx/>
              <a:latin typeface="Segoe UI Symbol"/>
              <a:cs typeface="Segoe UI Symbol"/>
            </a:endParaRPr>
          </a:p>
        </p:txBody>
      </p:sp>
      <p:sp>
        <p:nvSpPr>
          <p:cNvPr id="11" name="object 11"/>
          <p:cNvSpPr txBox="1">
            <a:spLocks noGrp="1"/>
          </p:cNvSpPr>
          <p:nvPr>
            <p:ph type="title"/>
          </p:nvPr>
        </p:nvSpPr>
        <p:spPr>
          <a:xfrm>
            <a:off x="2566034" y="37147"/>
            <a:ext cx="8546465" cy="1367041"/>
          </a:xfrm>
          <a:prstGeom prst="rect">
            <a:avLst/>
          </a:prstGeom>
        </p:spPr>
        <p:txBody>
          <a:bodyPr vert="horz" wrap="square" lIns="0" tIns="12700" rIns="0" bIns="0" rtlCol="0">
            <a:spAutoFit/>
          </a:bodyPr>
          <a:lstStyle/>
          <a:p>
            <a:pPr marL="12700">
              <a:lnSpc>
                <a:spcPct val="100000"/>
              </a:lnSpc>
              <a:spcBef>
                <a:spcPts val="100"/>
              </a:spcBef>
              <a:tabLst>
                <a:tab pos="4808220" algn="l"/>
              </a:tabLst>
            </a:pPr>
            <a:r>
              <a:rPr sz="4400" b="1" dirty="0">
                <a:solidFill>
                  <a:srgbClr val="000000"/>
                </a:solidFill>
                <a:latin typeface="Times New Roman"/>
                <a:cs typeface="Times New Roman"/>
              </a:rPr>
              <a:t>PCS</a:t>
            </a:r>
            <a:r>
              <a:rPr sz="4400" b="1" spc="-5" dirty="0">
                <a:solidFill>
                  <a:srgbClr val="000000"/>
                </a:solidFill>
                <a:latin typeface="Times New Roman"/>
                <a:cs typeface="Times New Roman"/>
              </a:rPr>
              <a:t> </a:t>
            </a:r>
            <a:r>
              <a:rPr sz="4400" b="1" dirty="0">
                <a:solidFill>
                  <a:srgbClr val="000000"/>
                </a:solidFill>
                <a:latin typeface="Times New Roman"/>
                <a:cs typeface="Times New Roman"/>
              </a:rPr>
              <a:t>Entitlements</a:t>
            </a:r>
            <a:r>
              <a:rPr sz="4400" b="1" spc="-15" dirty="0">
                <a:solidFill>
                  <a:srgbClr val="000000"/>
                </a:solidFill>
                <a:latin typeface="Times New Roman"/>
                <a:cs typeface="Times New Roman"/>
              </a:rPr>
              <a:t> </a:t>
            </a:r>
            <a:r>
              <a:rPr sz="4400" b="1" spc="-50" dirty="0">
                <a:solidFill>
                  <a:srgbClr val="000000"/>
                </a:solidFill>
                <a:latin typeface="Times New Roman"/>
                <a:cs typeface="Times New Roman"/>
              </a:rPr>
              <a:t>–</a:t>
            </a:r>
            <a:r>
              <a:rPr sz="4400" b="1" dirty="0">
                <a:solidFill>
                  <a:srgbClr val="000000"/>
                </a:solidFill>
                <a:latin typeface="Times New Roman"/>
                <a:cs typeface="Times New Roman"/>
              </a:rPr>
              <a:t>	Per</a:t>
            </a:r>
            <a:r>
              <a:rPr sz="4400" b="1" spc="-90" dirty="0">
                <a:solidFill>
                  <a:srgbClr val="000000"/>
                </a:solidFill>
                <a:latin typeface="Times New Roman"/>
                <a:cs typeface="Times New Roman"/>
              </a:rPr>
              <a:t> </a:t>
            </a:r>
            <a:r>
              <a:rPr sz="4400" b="1" spc="-20" dirty="0">
                <a:solidFill>
                  <a:srgbClr val="000000"/>
                </a:solidFill>
                <a:latin typeface="Times New Roman"/>
                <a:cs typeface="Times New Roman"/>
              </a:rPr>
              <a:t>Diem</a:t>
            </a:r>
            <a:r>
              <a:rPr lang="en-US" sz="4400" b="1" spc="-20" dirty="0">
                <a:solidFill>
                  <a:srgbClr val="000000"/>
                </a:solidFill>
                <a:latin typeface="Times New Roman"/>
                <a:cs typeface="Times New Roman"/>
              </a:rPr>
              <a:t> (Cont</a:t>
            </a:r>
            <a:r>
              <a:rPr lang="en-US" sz="4400" b="1" spc="-20" dirty="0">
                <a:solidFill>
                  <a:srgbClr val="000000"/>
                </a:solidFill>
              </a:rPr>
              <a:t>.)</a:t>
            </a:r>
            <a:endParaRPr sz="4400" dirty="0">
              <a:latin typeface="Times New Roman"/>
              <a:cs typeface="Times New Roman"/>
            </a:endParaRPr>
          </a:p>
        </p:txBody>
      </p:sp>
      <p:pic>
        <p:nvPicPr>
          <p:cNvPr id="14" name="Picture 13">
            <a:extLst>
              <a:ext uri="{FF2B5EF4-FFF2-40B4-BE49-F238E27FC236}">
                <a16:creationId xmlns:a16="http://schemas.microsoft.com/office/drawing/2014/main" id="{C17D6DA6-D9F7-FF3F-CC73-63D05D9D0B4A}"/>
              </a:ext>
            </a:extLst>
          </p:cNvPr>
          <p:cNvPicPr>
            <a:picLocks noChangeAspect="1"/>
          </p:cNvPicPr>
          <p:nvPr/>
        </p:nvPicPr>
        <p:blipFill>
          <a:blip r:embed="rId7"/>
          <a:stretch>
            <a:fillRect/>
          </a:stretch>
        </p:blipFill>
        <p:spPr>
          <a:xfrm>
            <a:off x="1800225" y="2024840"/>
            <a:ext cx="8591550" cy="3514725"/>
          </a:xfrm>
          <a:prstGeom prst="rect">
            <a:avLst/>
          </a:prstGeom>
        </p:spPr>
      </p:pic>
    </p:spTree>
    <p:extLst>
      <p:ext uri="{BB962C8B-B14F-4D97-AF65-F5344CB8AC3E}">
        <p14:creationId xmlns:p14="http://schemas.microsoft.com/office/powerpoint/2010/main" val="240778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8762" y="1229360"/>
            <a:ext cx="11790680" cy="571500"/>
            <a:chOff x="238762" y="1229360"/>
            <a:chExt cx="11790680" cy="571500"/>
          </a:xfrm>
        </p:grpSpPr>
        <p:pic>
          <p:nvPicPr>
            <p:cNvPr id="3" name="object 3"/>
            <p:cNvPicPr/>
            <p:nvPr/>
          </p:nvPicPr>
          <p:blipFill>
            <a:blip r:embed="rId2" cstate="print"/>
            <a:stretch>
              <a:fillRect/>
            </a:stretch>
          </p:blipFill>
          <p:spPr>
            <a:xfrm>
              <a:off x="11371579" y="1229360"/>
              <a:ext cx="657847" cy="571499"/>
            </a:xfrm>
            <a:prstGeom prst="rect">
              <a:avLst/>
            </a:prstGeom>
          </p:spPr>
        </p:pic>
        <p:sp>
          <p:nvSpPr>
            <p:cNvPr id="4" name="object 4"/>
            <p:cNvSpPr/>
            <p:nvPr/>
          </p:nvSpPr>
          <p:spPr>
            <a:xfrm>
              <a:off x="257812" y="1507492"/>
              <a:ext cx="11107420" cy="6350"/>
            </a:xfrm>
            <a:custGeom>
              <a:avLst/>
              <a:gdLst/>
              <a:ahLst/>
              <a:cxnLst/>
              <a:rect l="l" t="t" r="r" b="b"/>
              <a:pathLst>
                <a:path w="11107420" h="6350">
                  <a:moveTo>
                    <a:pt x="11106823" y="6159"/>
                  </a:moveTo>
                  <a:lnTo>
                    <a:pt x="0" y="0"/>
                  </a:lnTo>
                </a:path>
              </a:pathLst>
            </a:custGeom>
            <a:ln w="38100">
              <a:solidFill>
                <a:srgbClr val="000000"/>
              </a:solidFill>
            </a:ln>
          </p:spPr>
          <p:txBody>
            <a:bodyPr wrap="square" lIns="0" tIns="0" rIns="0" bIns="0" rtlCol="0"/>
            <a:lstStyle/>
            <a:p>
              <a:endParaRPr/>
            </a:p>
          </p:txBody>
        </p:sp>
      </p:grpSp>
      <p:grpSp>
        <p:nvGrpSpPr>
          <p:cNvPr id="5" name="object 5"/>
          <p:cNvGrpSpPr/>
          <p:nvPr/>
        </p:nvGrpSpPr>
        <p:grpSpPr>
          <a:xfrm>
            <a:off x="10782300" y="76200"/>
            <a:ext cx="1336040" cy="1221740"/>
            <a:chOff x="10782300" y="76200"/>
            <a:chExt cx="1336040" cy="1221740"/>
          </a:xfrm>
        </p:grpSpPr>
        <p:pic>
          <p:nvPicPr>
            <p:cNvPr id="6" name="object 6"/>
            <p:cNvPicPr/>
            <p:nvPr/>
          </p:nvPicPr>
          <p:blipFill>
            <a:blip r:embed="rId3" cstate="print"/>
            <a:stretch>
              <a:fillRect/>
            </a:stretch>
          </p:blipFill>
          <p:spPr>
            <a:xfrm>
              <a:off x="11112500" y="76200"/>
              <a:ext cx="1005840" cy="914400"/>
            </a:xfrm>
            <a:prstGeom prst="rect">
              <a:avLst/>
            </a:prstGeom>
          </p:spPr>
        </p:pic>
        <p:pic>
          <p:nvPicPr>
            <p:cNvPr id="7" name="object 7"/>
            <p:cNvPicPr/>
            <p:nvPr/>
          </p:nvPicPr>
          <p:blipFill>
            <a:blip r:embed="rId4" cstate="print"/>
            <a:stretch>
              <a:fillRect/>
            </a:stretch>
          </p:blipFill>
          <p:spPr>
            <a:xfrm>
              <a:off x="10782300" y="383539"/>
              <a:ext cx="914400" cy="914400"/>
            </a:xfrm>
            <a:prstGeom prst="rect">
              <a:avLst/>
            </a:prstGeom>
          </p:spPr>
        </p:pic>
      </p:grpSp>
      <p:pic>
        <p:nvPicPr>
          <p:cNvPr id="8" name="object 8"/>
          <p:cNvPicPr/>
          <p:nvPr/>
        </p:nvPicPr>
        <p:blipFill>
          <a:blip r:embed="rId5" cstate="print"/>
          <a:stretch>
            <a:fillRect/>
          </a:stretch>
        </p:blipFill>
        <p:spPr>
          <a:xfrm>
            <a:off x="167639" y="91440"/>
            <a:ext cx="1280160" cy="1280160"/>
          </a:xfrm>
          <a:prstGeom prst="rect">
            <a:avLst/>
          </a:prstGeom>
        </p:spPr>
      </p:pic>
      <p:pic>
        <p:nvPicPr>
          <p:cNvPr id="9" name="object 9"/>
          <p:cNvPicPr/>
          <p:nvPr/>
        </p:nvPicPr>
        <p:blipFill>
          <a:blip r:embed="rId6" cstate="print"/>
          <a:stretch>
            <a:fillRect/>
          </a:stretch>
        </p:blipFill>
        <p:spPr>
          <a:xfrm>
            <a:off x="218440" y="6357620"/>
            <a:ext cx="11772900" cy="363220"/>
          </a:xfrm>
          <a:prstGeom prst="rect">
            <a:avLst/>
          </a:prstGeom>
        </p:spPr>
      </p:pic>
      <p:sp>
        <p:nvSpPr>
          <p:cNvPr id="10" name="object 10"/>
          <p:cNvSpPr txBox="1"/>
          <p:nvPr/>
        </p:nvSpPr>
        <p:spPr>
          <a:xfrm>
            <a:off x="916940" y="1678939"/>
            <a:ext cx="10160000" cy="3782317"/>
          </a:xfrm>
          <a:prstGeom prst="rect">
            <a:avLst/>
          </a:prstGeom>
        </p:spPr>
        <p:txBody>
          <a:bodyPr vert="horz" wrap="square" lIns="0" tIns="12700" rIns="0" bIns="0"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POV mileage is based upon the official distance between the old and new duty station</a:t>
            </a:r>
          </a:p>
          <a:p>
            <a:pPr marL="742950" marR="0" lvl="1" indent="-285750">
              <a:lnSpc>
                <a:spcPct val="107000"/>
              </a:lnSpc>
              <a:spcBef>
                <a:spcPts val="0"/>
              </a:spcBef>
              <a:spcAft>
                <a:spcPts val="0"/>
              </a:spcAft>
              <a:buFont typeface="Courier New" panose="02070309020205020404" pitchFamily="49" charset="0"/>
              <a:buChar char="o"/>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$0.21 per mile </a:t>
            </a:r>
          </a:p>
          <a:p>
            <a:pPr marL="742950" marR="0" lvl="1" indent="-285750">
              <a:lnSpc>
                <a:spcPct val="107000"/>
              </a:lnSpc>
              <a:spcBef>
                <a:spcPts val="0"/>
              </a:spcBef>
              <a:spcAft>
                <a:spcPts val="0"/>
              </a:spcAft>
              <a:buFont typeface="Courier New" panose="02070309020205020404" pitchFamily="49" charset="0"/>
              <a:buChar char="o"/>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Payable for up to 2 vehicles</a:t>
            </a:r>
          </a:p>
          <a:p>
            <a:pPr marL="1143000" marR="0" lvl="2" indent="-228600">
              <a:lnSpc>
                <a:spcPct val="107000"/>
              </a:lnSpc>
              <a:spcBef>
                <a:spcPts val="0"/>
              </a:spcBef>
              <a:spcAft>
                <a:spcPts val="800"/>
              </a:spcAft>
              <a:buFont typeface="Wingdings" panose="05000000000000000000" pitchFamily="2"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Must have dependent of driving age drives the second vehicle</a:t>
            </a:r>
          </a:p>
          <a:p>
            <a:pPr marL="469900" indent="-457200">
              <a:spcBef>
                <a:spcPts val="100"/>
              </a:spcBef>
              <a:buFont typeface="Arial" panose="020B0604020202020204" pitchFamily="34" charset="0"/>
              <a:buChar char="•"/>
              <a:tabLst>
                <a:tab pos="240029" algn="l"/>
              </a:tabLst>
            </a:pPr>
            <a:endParaRPr lang="en-US" sz="3200" dirty="0">
              <a:latin typeface="Times New Roman"/>
              <a:cs typeface="Times New Roman"/>
            </a:endParaRPr>
          </a:p>
        </p:txBody>
      </p:sp>
      <p:sp>
        <p:nvSpPr>
          <p:cNvPr id="12" name="object 12"/>
          <p:cNvSpPr txBox="1"/>
          <p:nvPr/>
        </p:nvSpPr>
        <p:spPr>
          <a:xfrm>
            <a:off x="5405756" y="6389368"/>
            <a:ext cx="1757044" cy="340477"/>
          </a:xfrm>
          <a:prstGeom prst="rect">
            <a:avLst/>
          </a:prstGeom>
        </p:spPr>
        <p:txBody>
          <a:bodyPr vert="horz" wrap="square" lIns="0" tIns="32384" rIns="0" bIns="0" rtlCol="0">
            <a:spAutoFit/>
          </a:bodyPr>
          <a:lstStyle/>
          <a:p>
            <a:pPr marL="12700" marR="0" lvl="0" indent="0" defTabSz="914400" eaLnBrk="1" fontAlgn="auto" latinLnBrk="0" hangingPunct="1">
              <a:lnSpc>
                <a:spcPct val="100000"/>
              </a:lnSpc>
              <a:spcBef>
                <a:spcPts val="254"/>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ymbol"/>
                <a:cs typeface="Segoe UI Symbol"/>
              </a:rPr>
              <a:t>⚜</a:t>
            </a:r>
            <a:r>
              <a:rPr kumimoji="0" lang="en-US" sz="2000" b="0" i="0" u="none" strike="noStrike" kern="0" cap="none" spc="-55" normalizeH="0" baseline="0" noProof="0" dirty="0">
                <a:ln>
                  <a:noFill/>
                </a:ln>
                <a:solidFill>
                  <a:srgbClr val="FFFFFF"/>
                </a:solidFill>
                <a:effectLst/>
                <a:uLnTx/>
                <a:uFillTx/>
                <a:latin typeface="Segoe UI Symbol"/>
                <a:cs typeface="Segoe UI Symbol"/>
              </a:rPr>
              <a:t> </a:t>
            </a:r>
            <a:r>
              <a:rPr kumimoji="0" lang="en-US" sz="2000" b="1" i="0" u="none" strike="noStrike" kern="0" cap="none" spc="0" normalizeH="0" baseline="0" noProof="0" dirty="0">
                <a:ln>
                  <a:noFill/>
                </a:ln>
                <a:solidFill>
                  <a:srgbClr val="FACF38"/>
                </a:solidFill>
                <a:effectLst/>
                <a:uLnTx/>
                <a:uFillTx/>
                <a:latin typeface="Times New Roman"/>
                <a:cs typeface="Times New Roman"/>
              </a:rPr>
              <a:t>Fight’s On </a:t>
            </a:r>
            <a:r>
              <a:rPr kumimoji="0" lang="en-US" sz="2000" b="0" i="0" u="none" strike="noStrike" kern="0" cap="none" spc="-50" normalizeH="0" baseline="0" noProof="0" dirty="0">
                <a:ln>
                  <a:noFill/>
                </a:ln>
                <a:solidFill>
                  <a:srgbClr val="FFFFFF"/>
                </a:solidFill>
                <a:effectLst/>
                <a:uLnTx/>
                <a:uFillTx/>
                <a:latin typeface="Segoe UI Symbol"/>
                <a:cs typeface="Segoe UI Symbol"/>
              </a:rPr>
              <a:t>⚜</a:t>
            </a:r>
            <a:endParaRPr kumimoji="0" lang="en-US" sz="2000" b="0" i="0" u="none" strike="noStrike" kern="0" cap="none" spc="0" normalizeH="0" baseline="0" noProof="0" dirty="0">
              <a:ln>
                <a:noFill/>
              </a:ln>
              <a:solidFill>
                <a:sysClr val="windowText" lastClr="000000"/>
              </a:solidFill>
              <a:effectLst/>
              <a:uLnTx/>
              <a:uFillTx/>
              <a:latin typeface="Segoe UI Symbol"/>
              <a:cs typeface="Segoe UI Symbol"/>
            </a:endParaRPr>
          </a:p>
        </p:txBody>
      </p:sp>
      <p:sp>
        <p:nvSpPr>
          <p:cNvPr id="11" name="object 11"/>
          <p:cNvSpPr txBox="1">
            <a:spLocks noGrp="1"/>
          </p:cNvSpPr>
          <p:nvPr>
            <p:ph type="title"/>
          </p:nvPr>
        </p:nvSpPr>
        <p:spPr>
          <a:xfrm>
            <a:off x="2215546" y="37147"/>
            <a:ext cx="7746365" cy="1367041"/>
          </a:xfrm>
          <a:prstGeom prst="rect">
            <a:avLst/>
          </a:prstGeom>
        </p:spPr>
        <p:txBody>
          <a:bodyPr vert="horz" wrap="square" lIns="0" tIns="12700" rIns="0" bIns="0" rtlCol="0">
            <a:spAutoFit/>
          </a:bodyPr>
          <a:lstStyle/>
          <a:p>
            <a:pPr marL="12700">
              <a:lnSpc>
                <a:spcPct val="100000"/>
              </a:lnSpc>
              <a:spcBef>
                <a:spcPts val="100"/>
              </a:spcBef>
              <a:tabLst>
                <a:tab pos="4808220" algn="l"/>
              </a:tabLst>
            </a:pPr>
            <a:r>
              <a:rPr sz="4400" b="1" dirty="0">
                <a:solidFill>
                  <a:srgbClr val="000000"/>
                </a:solidFill>
                <a:latin typeface="Times New Roman"/>
                <a:cs typeface="Times New Roman"/>
              </a:rPr>
              <a:t>PCS</a:t>
            </a:r>
            <a:r>
              <a:rPr sz="4400" b="1" spc="-5" dirty="0">
                <a:solidFill>
                  <a:srgbClr val="000000"/>
                </a:solidFill>
                <a:latin typeface="Times New Roman"/>
                <a:cs typeface="Times New Roman"/>
              </a:rPr>
              <a:t> </a:t>
            </a:r>
            <a:r>
              <a:rPr sz="4400" b="1" dirty="0">
                <a:solidFill>
                  <a:srgbClr val="000000"/>
                </a:solidFill>
                <a:latin typeface="Times New Roman"/>
                <a:cs typeface="Times New Roman"/>
              </a:rPr>
              <a:t>Entitlements</a:t>
            </a:r>
            <a:r>
              <a:rPr sz="4400" b="1" spc="-15" dirty="0">
                <a:solidFill>
                  <a:srgbClr val="000000"/>
                </a:solidFill>
                <a:latin typeface="Times New Roman"/>
                <a:cs typeface="Times New Roman"/>
              </a:rPr>
              <a:t> </a:t>
            </a:r>
            <a:r>
              <a:rPr sz="4400" b="1" spc="-50" dirty="0">
                <a:solidFill>
                  <a:srgbClr val="000000"/>
                </a:solidFill>
                <a:latin typeface="Times New Roman"/>
                <a:cs typeface="Times New Roman"/>
              </a:rPr>
              <a:t>–</a:t>
            </a:r>
            <a:r>
              <a:rPr sz="4400" b="1" dirty="0">
                <a:solidFill>
                  <a:srgbClr val="000000"/>
                </a:solidFill>
                <a:latin typeface="Times New Roman"/>
                <a:cs typeface="Times New Roman"/>
              </a:rPr>
              <a:t>	POV</a:t>
            </a:r>
            <a:r>
              <a:rPr lang="en-US" sz="4400" b="1" dirty="0">
                <a:solidFill>
                  <a:srgbClr val="000000"/>
                </a:solidFill>
                <a:latin typeface="Times New Roman"/>
                <a:cs typeface="Times New Roman"/>
              </a:rPr>
              <a:t> Mileage</a:t>
            </a:r>
            <a:endParaRPr sz="4400" dirty="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F160A-DEF0-DCE0-5DB7-CE4009992701}"/>
              </a:ext>
            </a:extLst>
          </p:cNvPr>
          <p:cNvSpPr>
            <a:spLocks noGrp="1"/>
          </p:cNvSpPr>
          <p:nvPr>
            <p:ph type="title" idx="4294967295"/>
          </p:nvPr>
        </p:nvSpPr>
        <p:spPr>
          <a:xfrm>
            <a:off x="3505200" y="1676400"/>
            <a:ext cx="5105400" cy="4572000"/>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Autofit/>
          </a:bodyPr>
          <a:lstStyle/>
          <a:p>
            <a:pPr algn="ctr" rtl="0">
              <a:lnSpc>
                <a:spcPct val="90000"/>
              </a:lnSpc>
              <a:spcBef>
                <a:spcPct val="0"/>
              </a:spcBef>
            </a:pPr>
            <a:r>
              <a:rPr lang="en-US" sz="6600" kern="1200" dirty="0">
                <a:solidFill>
                  <a:schemeClr val="bg1"/>
                </a:solidFill>
                <a:latin typeface="Cambria" panose="02040503050406030204" pitchFamily="18" charset="0"/>
                <a:ea typeface="Cambria" panose="02040503050406030204" pitchFamily="18" charset="0"/>
                <a:cs typeface="+mj-cs"/>
                <a:hlinkClick r:id="rId2">
                  <a:extLst>
                    <a:ext uri="{A12FA001-AC4F-418D-AE19-62706E023703}">
                      <ahyp:hlinkClr xmlns:ahyp="http://schemas.microsoft.com/office/drawing/2018/hyperlinkcolor" val="tx"/>
                    </a:ext>
                  </a:extLst>
                </a:hlinkClick>
              </a:rPr>
              <a:t>Pinning Down PCS Success</a:t>
            </a:r>
            <a:endParaRPr lang="en-US" sz="6600" kern="1200" dirty="0">
              <a:solidFill>
                <a:schemeClr val="bg1"/>
              </a:solidFill>
              <a:latin typeface="Cambria" panose="02040503050406030204" pitchFamily="18" charset="0"/>
              <a:ea typeface="Cambria" panose="02040503050406030204" pitchFamily="18" charset="0"/>
              <a:cs typeface="+mj-cs"/>
            </a:endParaRPr>
          </a:p>
        </p:txBody>
      </p:sp>
      <p:sp>
        <p:nvSpPr>
          <p:cNvPr id="4" name="TextBox 3">
            <a:extLst>
              <a:ext uri="{FF2B5EF4-FFF2-40B4-BE49-F238E27FC236}">
                <a16:creationId xmlns:a16="http://schemas.microsoft.com/office/drawing/2014/main" id="{3C3FE05C-FDF0-E2A2-94E2-11A3D56BEC1E}"/>
              </a:ext>
            </a:extLst>
          </p:cNvPr>
          <p:cNvSpPr txBox="1"/>
          <p:nvPr/>
        </p:nvSpPr>
        <p:spPr>
          <a:xfrm>
            <a:off x="3810000" y="228600"/>
            <a:ext cx="8610600" cy="1015663"/>
          </a:xfrm>
          <a:prstGeom prst="rect">
            <a:avLst/>
          </a:prstGeom>
          <a:noFill/>
        </p:spPr>
        <p:txBody>
          <a:bodyPr wrap="square" rtlCol="0">
            <a:spAutoFit/>
          </a:bodyPr>
          <a:lstStyle/>
          <a:p>
            <a:r>
              <a:rPr lang="en-US" sz="6000" b="1" dirty="0">
                <a:latin typeface="Cambria" panose="02040503050406030204" pitchFamily="18" charset="0"/>
                <a:ea typeface="Cambria" panose="02040503050406030204" pitchFamily="18" charset="0"/>
              </a:rPr>
              <a:t>Click to Watch</a:t>
            </a:r>
          </a:p>
        </p:txBody>
      </p:sp>
    </p:spTree>
    <p:extLst>
      <p:ext uri="{BB962C8B-B14F-4D97-AF65-F5344CB8AC3E}">
        <p14:creationId xmlns:p14="http://schemas.microsoft.com/office/powerpoint/2010/main" val="3623116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8762" y="1229360"/>
            <a:ext cx="11790680" cy="571500"/>
            <a:chOff x="238762" y="1229360"/>
            <a:chExt cx="11790680" cy="571500"/>
          </a:xfrm>
        </p:grpSpPr>
        <p:pic>
          <p:nvPicPr>
            <p:cNvPr id="3" name="object 3"/>
            <p:cNvPicPr/>
            <p:nvPr/>
          </p:nvPicPr>
          <p:blipFill>
            <a:blip r:embed="rId2" cstate="print"/>
            <a:stretch>
              <a:fillRect/>
            </a:stretch>
          </p:blipFill>
          <p:spPr>
            <a:xfrm>
              <a:off x="11371579" y="1229360"/>
              <a:ext cx="657847" cy="571499"/>
            </a:xfrm>
            <a:prstGeom prst="rect">
              <a:avLst/>
            </a:prstGeom>
          </p:spPr>
        </p:pic>
        <p:sp>
          <p:nvSpPr>
            <p:cNvPr id="4" name="object 4"/>
            <p:cNvSpPr/>
            <p:nvPr/>
          </p:nvSpPr>
          <p:spPr>
            <a:xfrm>
              <a:off x="257812" y="1507492"/>
              <a:ext cx="11107420" cy="6350"/>
            </a:xfrm>
            <a:custGeom>
              <a:avLst/>
              <a:gdLst/>
              <a:ahLst/>
              <a:cxnLst/>
              <a:rect l="l" t="t" r="r" b="b"/>
              <a:pathLst>
                <a:path w="11107420" h="6350">
                  <a:moveTo>
                    <a:pt x="11106823" y="6159"/>
                  </a:moveTo>
                  <a:lnTo>
                    <a:pt x="0" y="0"/>
                  </a:lnTo>
                </a:path>
              </a:pathLst>
            </a:custGeom>
            <a:ln w="38100">
              <a:solidFill>
                <a:srgbClr val="000000"/>
              </a:solidFill>
            </a:ln>
          </p:spPr>
          <p:txBody>
            <a:bodyPr wrap="square" lIns="0" tIns="0" rIns="0" bIns="0" rtlCol="0"/>
            <a:lstStyle/>
            <a:p>
              <a:endParaRPr/>
            </a:p>
          </p:txBody>
        </p:sp>
      </p:grpSp>
      <p:grpSp>
        <p:nvGrpSpPr>
          <p:cNvPr id="5" name="object 5"/>
          <p:cNvGrpSpPr/>
          <p:nvPr/>
        </p:nvGrpSpPr>
        <p:grpSpPr>
          <a:xfrm>
            <a:off x="10782300" y="76200"/>
            <a:ext cx="1336040" cy="1221740"/>
            <a:chOff x="10782300" y="76200"/>
            <a:chExt cx="1336040" cy="1221740"/>
          </a:xfrm>
        </p:grpSpPr>
        <p:pic>
          <p:nvPicPr>
            <p:cNvPr id="6" name="object 6"/>
            <p:cNvPicPr/>
            <p:nvPr/>
          </p:nvPicPr>
          <p:blipFill>
            <a:blip r:embed="rId3" cstate="print"/>
            <a:stretch>
              <a:fillRect/>
            </a:stretch>
          </p:blipFill>
          <p:spPr>
            <a:xfrm>
              <a:off x="11112500" y="76200"/>
              <a:ext cx="1005840" cy="914400"/>
            </a:xfrm>
            <a:prstGeom prst="rect">
              <a:avLst/>
            </a:prstGeom>
          </p:spPr>
        </p:pic>
        <p:pic>
          <p:nvPicPr>
            <p:cNvPr id="7" name="object 7"/>
            <p:cNvPicPr/>
            <p:nvPr/>
          </p:nvPicPr>
          <p:blipFill>
            <a:blip r:embed="rId4" cstate="print"/>
            <a:stretch>
              <a:fillRect/>
            </a:stretch>
          </p:blipFill>
          <p:spPr>
            <a:xfrm>
              <a:off x="10782300" y="383539"/>
              <a:ext cx="914400" cy="914400"/>
            </a:xfrm>
            <a:prstGeom prst="rect">
              <a:avLst/>
            </a:prstGeom>
          </p:spPr>
        </p:pic>
      </p:grpSp>
      <p:pic>
        <p:nvPicPr>
          <p:cNvPr id="8" name="object 8"/>
          <p:cNvPicPr/>
          <p:nvPr/>
        </p:nvPicPr>
        <p:blipFill>
          <a:blip r:embed="rId5" cstate="print"/>
          <a:stretch>
            <a:fillRect/>
          </a:stretch>
        </p:blipFill>
        <p:spPr>
          <a:xfrm>
            <a:off x="167639" y="91440"/>
            <a:ext cx="1280160" cy="1280160"/>
          </a:xfrm>
          <a:prstGeom prst="rect">
            <a:avLst/>
          </a:prstGeom>
        </p:spPr>
      </p:pic>
      <p:pic>
        <p:nvPicPr>
          <p:cNvPr id="9" name="object 9"/>
          <p:cNvPicPr/>
          <p:nvPr/>
        </p:nvPicPr>
        <p:blipFill>
          <a:blip r:embed="rId6" cstate="print"/>
          <a:stretch>
            <a:fillRect/>
          </a:stretch>
        </p:blipFill>
        <p:spPr>
          <a:xfrm>
            <a:off x="218440" y="6357620"/>
            <a:ext cx="11772900" cy="363220"/>
          </a:xfrm>
          <a:prstGeom prst="rect">
            <a:avLst/>
          </a:prstGeom>
        </p:spPr>
      </p:pic>
      <p:sp>
        <p:nvSpPr>
          <p:cNvPr id="10" name="object 10"/>
          <p:cNvSpPr txBox="1"/>
          <p:nvPr/>
        </p:nvSpPr>
        <p:spPr>
          <a:xfrm>
            <a:off x="916939" y="1471772"/>
            <a:ext cx="10297795" cy="4495800"/>
          </a:xfrm>
          <a:prstGeom prst="rect">
            <a:avLst/>
          </a:prstGeom>
        </p:spPr>
        <p:txBody>
          <a:bodyPr vert="horz" wrap="square" lIns="0" tIns="12700" rIns="0" bIns="0" rtlCol="0">
            <a:spAutoFit/>
          </a:bodyPr>
          <a:lstStyle/>
          <a:p>
            <a:pPr marL="241300" marR="5080" indent="-228600">
              <a:lnSpc>
                <a:spcPct val="130000"/>
              </a:lnSpc>
              <a:spcBef>
                <a:spcPts val="100"/>
              </a:spcBef>
              <a:buFont typeface="Arial"/>
              <a:buChar char="•"/>
              <a:tabLst>
                <a:tab pos="241300" algn="l"/>
              </a:tabLst>
            </a:pPr>
            <a:r>
              <a:rPr sz="2500" dirty="0">
                <a:latin typeface="Times New Roman"/>
                <a:cs typeface="Times New Roman"/>
              </a:rPr>
              <a:t>DLA</a:t>
            </a:r>
            <a:r>
              <a:rPr sz="2500" spc="-140" dirty="0">
                <a:latin typeface="Times New Roman"/>
                <a:cs typeface="Times New Roman"/>
              </a:rPr>
              <a:t> </a:t>
            </a:r>
            <a:r>
              <a:rPr sz="2500" dirty="0">
                <a:latin typeface="Times New Roman"/>
                <a:cs typeface="Times New Roman"/>
              </a:rPr>
              <a:t>partially</a:t>
            </a:r>
            <a:r>
              <a:rPr sz="2500" spc="5" dirty="0">
                <a:latin typeface="Times New Roman"/>
                <a:cs typeface="Times New Roman"/>
              </a:rPr>
              <a:t> </a:t>
            </a:r>
            <a:r>
              <a:rPr sz="2500" dirty="0">
                <a:latin typeface="Times New Roman"/>
                <a:cs typeface="Times New Roman"/>
              </a:rPr>
              <a:t>reimburses</a:t>
            </a:r>
            <a:r>
              <a:rPr sz="2500" spc="20" dirty="0">
                <a:latin typeface="Times New Roman"/>
                <a:cs typeface="Times New Roman"/>
              </a:rPr>
              <a:t> </a:t>
            </a:r>
            <a:r>
              <a:rPr sz="2500" dirty="0">
                <a:latin typeface="Times New Roman"/>
                <a:cs typeface="Times New Roman"/>
              </a:rPr>
              <a:t>a</a:t>
            </a:r>
            <a:r>
              <a:rPr sz="2500" spc="5" dirty="0">
                <a:latin typeface="Times New Roman"/>
                <a:cs typeface="Times New Roman"/>
              </a:rPr>
              <a:t> </a:t>
            </a:r>
            <a:r>
              <a:rPr sz="2500" dirty="0">
                <a:latin typeface="Times New Roman"/>
                <a:cs typeface="Times New Roman"/>
              </a:rPr>
              <a:t>Service</a:t>
            </a:r>
            <a:r>
              <a:rPr sz="2500" spc="5" dirty="0">
                <a:latin typeface="Times New Roman"/>
                <a:cs typeface="Times New Roman"/>
              </a:rPr>
              <a:t> </a:t>
            </a:r>
            <a:r>
              <a:rPr sz="2500" dirty="0">
                <a:latin typeface="Times New Roman"/>
                <a:cs typeface="Times New Roman"/>
              </a:rPr>
              <a:t>member</a:t>
            </a:r>
            <a:r>
              <a:rPr sz="2500" spc="75" dirty="0">
                <a:latin typeface="Times New Roman"/>
                <a:cs typeface="Times New Roman"/>
              </a:rPr>
              <a:t> </a:t>
            </a:r>
            <a:r>
              <a:rPr sz="2500" dirty="0">
                <a:latin typeface="Times New Roman"/>
                <a:cs typeface="Times New Roman"/>
              </a:rPr>
              <a:t>for</a:t>
            </a:r>
            <a:r>
              <a:rPr sz="2500" spc="-20" dirty="0">
                <a:latin typeface="Times New Roman"/>
                <a:cs typeface="Times New Roman"/>
              </a:rPr>
              <a:t> </a:t>
            </a:r>
            <a:r>
              <a:rPr sz="2500" dirty="0">
                <a:latin typeface="Times New Roman"/>
                <a:cs typeface="Times New Roman"/>
              </a:rPr>
              <a:t>expenses incurred</a:t>
            </a:r>
            <a:r>
              <a:rPr sz="2500" spc="5" dirty="0">
                <a:latin typeface="Times New Roman"/>
                <a:cs typeface="Times New Roman"/>
              </a:rPr>
              <a:t> </a:t>
            </a:r>
            <a:r>
              <a:rPr sz="2500" dirty="0">
                <a:latin typeface="Times New Roman"/>
                <a:cs typeface="Times New Roman"/>
              </a:rPr>
              <a:t>in</a:t>
            </a:r>
            <a:r>
              <a:rPr sz="2500" spc="5" dirty="0">
                <a:latin typeface="Times New Roman"/>
                <a:cs typeface="Times New Roman"/>
              </a:rPr>
              <a:t> </a:t>
            </a:r>
            <a:r>
              <a:rPr sz="2500" dirty="0">
                <a:latin typeface="Times New Roman"/>
                <a:cs typeface="Times New Roman"/>
              </a:rPr>
              <a:t>moving</a:t>
            </a:r>
            <a:r>
              <a:rPr sz="2500" spc="5" dirty="0">
                <a:latin typeface="Times New Roman"/>
                <a:cs typeface="Times New Roman"/>
              </a:rPr>
              <a:t> </a:t>
            </a:r>
            <a:r>
              <a:rPr sz="2500" spc="-50" dirty="0">
                <a:latin typeface="Times New Roman"/>
                <a:cs typeface="Times New Roman"/>
              </a:rPr>
              <a:t>a </a:t>
            </a:r>
            <a:r>
              <a:rPr sz="2500" spc="-10" dirty="0">
                <a:latin typeface="Times New Roman"/>
                <a:cs typeface="Times New Roman"/>
              </a:rPr>
              <a:t>household</a:t>
            </a:r>
            <a:endParaRPr sz="2500">
              <a:latin typeface="Times New Roman"/>
              <a:cs typeface="Times New Roman"/>
            </a:endParaRPr>
          </a:p>
          <a:p>
            <a:pPr marL="240665" indent="-227965">
              <a:lnSpc>
                <a:spcPct val="100000"/>
              </a:lnSpc>
              <a:spcBef>
                <a:spcPts val="1900"/>
              </a:spcBef>
              <a:buFont typeface="Arial"/>
              <a:buChar char="•"/>
              <a:tabLst>
                <a:tab pos="240665" algn="l"/>
              </a:tabLst>
            </a:pPr>
            <a:r>
              <a:rPr sz="2500" dirty="0">
                <a:latin typeface="Times New Roman"/>
                <a:cs typeface="Times New Roman"/>
              </a:rPr>
              <a:t>Not</a:t>
            </a:r>
            <a:r>
              <a:rPr sz="2500" spc="10" dirty="0">
                <a:latin typeface="Times New Roman"/>
                <a:cs typeface="Times New Roman"/>
              </a:rPr>
              <a:t> </a:t>
            </a:r>
            <a:r>
              <a:rPr sz="2500" dirty="0">
                <a:latin typeface="Times New Roman"/>
                <a:cs typeface="Times New Roman"/>
              </a:rPr>
              <a:t>entitled</a:t>
            </a:r>
            <a:r>
              <a:rPr sz="2500" spc="15" dirty="0">
                <a:latin typeface="Times New Roman"/>
                <a:cs typeface="Times New Roman"/>
              </a:rPr>
              <a:t> </a:t>
            </a:r>
            <a:r>
              <a:rPr sz="2500" dirty="0">
                <a:latin typeface="Times New Roman"/>
                <a:cs typeface="Times New Roman"/>
              </a:rPr>
              <a:t>if</a:t>
            </a:r>
            <a:r>
              <a:rPr sz="2500" spc="10" dirty="0">
                <a:latin typeface="Times New Roman"/>
                <a:cs typeface="Times New Roman"/>
              </a:rPr>
              <a:t> </a:t>
            </a:r>
            <a:r>
              <a:rPr sz="2500" dirty="0">
                <a:latin typeface="Times New Roman"/>
                <a:cs typeface="Times New Roman"/>
              </a:rPr>
              <a:t>moving</a:t>
            </a:r>
            <a:r>
              <a:rPr sz="2500" spc="15" dirty="0">
                <a:latin typeface="Times New Roman"/>
                <a:cs typeface="Times New Roman"/>
              </a:rPr>
              <a:t> </a:t>
            </a:r>
            <a:r>
              <a:rPr sz="2500" dirty="0">
                <a:latin typeface="Times New Roman"/>
                <a:cs typeface="Times New Roman"/>
              </a:rPr>
              <a:t>into</a:t>
            </a:r>
            <a:r>
              <a:rPr sz="2500" spc="-5" dirty="0">
                <a:latin typeface="Times New Roman"/>
                <a:cs typeface="Times New Roman"/>
              </a:rPr>
              <a:t> </a:t>
            </a:r>
            <a:r>
              <a:rPr sz="2500" dirty="0">
                <a:latin typeface="Times New Roman"/>
                <a:cs typeface="Times New Roman"/>
              </a:rPr>
              <a:t>unaccompanied</a:t>
            </a:r>
            <a:r>
              <a:rPr sz="2500" spc="55" dirty="0">
                <a:latin typeface="Times New Roman"/>
                <a:cs typeface="Times New Roman"/>
              </a:rPr>
              <a:t> </a:t>
            </a:r>
            <a:r>
              <a:rPr sz="2500" dirty="0">
                <a:latin typeface="Times New Roman"/>
                <a:cs typeface="Times New Roman"/>
              </a:rPr>
              <a:t>government</a:t>
            </a:r>
            <a:r>
              <a:rPr sz="2500" spc="35" dirty="0">
                <a:latin typeface="Times New Roman"/>
                <a:cs typeface="Times New Roman"/>
              </a:rPr>
              <a:t> </a:t>
            </a:r>
            <a:r>
              <a:rPr sz="2500" dirty="0">
                <a:latin typeface="Times New Roman"/>
                <a:cs typeface="Times New Roman"/>
              </a:rPr>
              <a:t>housing</a:t>
            </a:r>
            <a:r>
              <a:rPr sz="2500" spc="-45" dirty="0">
                <a:latin typeface="Times New Roman"/>
                <a:cs typeface="Times New Roman"/>
              </a:rPr>
              <a:t> </a:t>
            </a:r>
            <a:r>
              <a:rPr sz="2500" spc="-10" dirty="0">
                <a:latin typeface="Times New Roman"/>
                <a:cs typeface="Times New Roman"/>
              </a:rPr>
              <a:t>(dorm)</a:t>
            </a:r>
            <a:endParaRPr sz="2500">
              <a:latin typeface="Times New Roman"/>
              <a:cs typeface="Times New Roman"/>
            </a:endParaRPr>
          </a:p>
          <a:p>
            <a:pPr marL="240665" indent="-227965">
              <a:lnSpc>
                <a:spcPct val="100000"/>
              </a:lnSpc>
              <a:spcBef>
                <a:spcPts val="1900"/>
              </a:spcBef>
              <a:buFont typeface="Arial"/>
              <a:buChar char="•"/>
              <a:tabLst>
                <a:tab pos="240665" algn="l"/>
              </a:tabLst>
            </a:pPr>
            <a:r>
              <a:rPr sz="2500" dirty="0">
                <a:latin typeface="Times New Roman"/>
                <a:cs typeface="Times New Roman"/>
              </a:rPr>
              <a:t>Generally, only</a:t>
            </a:r>
            <a:r>
              <a:rPr sz="2500" spc="-30" dirty="0">
                <a:latin typeface="Times New Roman"/>
                <a:cs typeface="Times New Roman"/>
              </a:rPr>
              <a:t> </a:t>
            </a:r>
            <a:r>
              <a:rPr sz="2500" dirty="0">
                <a:latin typeface="Times New Roman"/>
                <a:cs typeface="Times New Roman"/>
              </a:rPr>
              <a:t>one</a:t>
            </a:r>
            <a:r>
              <a:rPr sz="2500" spc="-25" dirty="0">
                <a:latin typeface="Times New Roman"/>
                <a:cs typeface="Times New Roman"/>
              </a:rPr>
              <a:t> </a:t>
            </a:r>
            <a:r>
              <a:rPr sz="2500" spc="-10" dirty="0">
                <a:latin typeface="Times New Roman"/>
                <a:cs typeface="Times New Roman"/>
              </a:rPr>
              <a:t>DLA</a:t>
            </a:r>
            <a:r>
              <a:rPr sz="2500" spc="-150" dirty="0">
                <a:latin typeface="Times New Roman"/>
                <a:cs typeface="Times New Roman"/>
              </a:rPr>
              <a:t> </a:t>
            </a:r>
            <a:r>
              <a:rPr sz="2500" dirty="0">
                <a:latin typeface="Times New Roman"/>
                <a:cs typeface="Times New Roman"/>
              </a:rPr>
              <a:t>is</a:t>
            </a:r>
            <a:r>
              <a:rPr sz="2500" spc="-15" dirty="0">
                <a:latin typeface="Times New Roman"/>
                <a:cs typeface="Times New Roman"/>
              </a:rPr>
              <a:t> </a:t>
            </a:r>
            <a:r>
              <a:rPr sz="2500" dirty="0">
                <a:latin typeface="Times New Roman"/>
                <a:cs typeface="Times New Roman"/>
              </a:rPr>
              <a:t>permitted</a:t>
            </a:r>
            <a:r>
              <a:rPr sz="2500" spc="25" dirty="0">
                <a:latin typeface="Times New Roman"/>
                <a:cs typeface="Times New Roman"/>
              </a:rPr>
              <a:t> </a:t>
            </a:r>
            <a:r>
              <a:rPr sz="2500" dirty="0">
                <a:latin typeface="Times New Roman"/>
                <a:cs typeface="Times New Roman"/>
              </a:rPr>
              <a:t>in</a:t>
            </a:r>
            <a:r>
              <a:rPr sz="2500" spc="-10" dirty="0">
                <a:latin typeface="Times New Roman"/>
                <a:cs typeface="Times New Roman"/>
              </a:rPr>
              <a:t> </a:t>
            </a:r>
            <a:r>
              <a:rPr sz="2500" dirty="0">
                <a:latin typeface="Times New Roman"/>
                <a:cs typeface="Times New Roman"/>
              </a:rPr>
              <a:t>a</a:t>
            </a:r>
            <a:r>
              <a:rPr sz="2500" spc="-5" dirty="0">
                <a:latin typeface="Times New Roman"/>
                <a:cs typeface="Times New Roman"/>
              </a:rPr>
              <a:t> </a:t>
            </a:r>
            <a:r>
              <a:rPr sz="2500" dirty="0">
                <a:latin typeface="Times New Roman"/>
                <a:cs typeface="Times New Roman"/>
              </a:rPr>
              <a:t>fiscal</a:t>
            </a:r>
            <a:r>
              <a:rPr sz="2500" spc="5" dirty="0">
                <a:latin typeface="Times New Roman"/>
                <a:cs typeface="Times New Roman"/>
              </a:rPr>
              <a:t> </a:t>
            </a:r>
            <a:r>
              <a:rPr sz="2500" spc="-10" dirty="0">
                <a:latin typeface="Times New Roman"/>
                <a:cs typeface="Times New Roman"/>
              </a:rPr>
              <a:t>year.</a:t>
            </a:r>
            <a:endParaRPr sz="2500">
              <a:latin typeface="Times New Roman"/>
              <a:cs typeface="Times New Roman"/>
            </a:endParaRPr>
          </a:p>
          <a:p>
            <a:pPr marL="240665" indent="-227965">
              <a:lnSpc>
                <a:spcPct val="100000"/>
              </a:lnSpc>
              <a:spcBef>
                <a:spcPts val="1900"/>
              </a:spcBef>
              <a:buFont typeface="Arial"/>
              <a:buChar char="•"/>
              <a:tabLst>
                <a:tab pos="240665" algn="l"/>
              </a:tabLst>
            </a:pPr>
            <a:r>
              <a:rPr sz="2500" dirty="0">
                <a:latin typeface="Times New Roman"/>
                <a:cs typeface="Times New Roman"/>
              </a:rPr>
              <a:t>DLA</a:t>
            </a:r>
            <a:r>
              <a:rPr sz="2500" spc="-130" dirty="0">
                <a:latin typeface="Times New Roman"/>
                <a:cs typeface="Times New Roman"/>
              </a:rPr>
              <a:t> </a:t>
            </a:r>
            <a:r>
              <a:rPr sz="2500" dirty="0">
                <a:latin typeface="Times New Roman"/>
                <a:cs typeface="Times New Roman"/>
              </a:rPr>
              <a:t>is a</a:t>
            </a:r>
            <a:r>
              <a:rPr sz="2500" spc="-15" dirty="0">
                <a:latin typeface="Times New Roman"/>
                <a:cs typeface="Times New Roman"/>
              </a:rPr>
              <a:t> </a:t>
            </a:r>
            <a:r>
              <a:rPr sz="2500" dirty="0">
                <a:latin typeface="Times New Roman"/>
                <a:cs typeface="Times New Roman"/>
              </a:rPr>
              <a:t>flat</a:t>
            </a:r>
            <a:r>
              <a:rPr sz="2500" spc="20" dirty="0">
                <a:latin typeface="Times New Roman"/>
                <a:cs typeface="Times New Roman"/>
              </a:rPr>
              <a:t> </a:t>
            </a:r>
            <a:r>
              <a:rPr sz="2500" dirty="0">
                <a:latin typeface="Times New Roman"/>
                <a:cs typeface="Times New Roman"/>
              </a:rPr>
              <a:t>rate</a:t>
            </a:r>
            <a:r>
              <a:rPr sz="2500" spc="25" dirty="0">
                <a:latin typeface="Times New Roman"/>
                <a:cs typeface="Times New Roman"/>
              </a:rPr>
              <a:t> </a:t>
            </a:r>
            <a:r>
              <a:rPr sz="2500" dirty="0">
                <a:latin typeface="Times New Roman"/>
                <a:cs typeface="Times New Roman"/>
              </a:rPr>
              <a:t>based</a:t>
            </a:r>
            <a:r>
              <a:rPr sz="2500" spc="10" dirty="0">
                <a:latin typeface="Times New Roman"/>
                <a:cs typeface="Times New Roman"/>
              </a:rPr>
              <a:t> </a:t>
            </a:r>
            <a:r>
              <a:rPr sz="2500" dirty="0">
                <a:latin typeface="Times New Roman"/>
                <a:cs typeface="Times New Roman"/>
              </a:rPr>
              <a:t>on</a:t>
            </a:r>
            <a:r>
              <a:rPr sz="2500" spc="-15" dirty="0">
                <a:latin typeface="Times New Roman"/>
                <a:cs typeface="Times New Roman"/>
              </a:rPr>
              <a:t> </a:t>
            </a:r>
            <a:r>
              <a:rPr sz="2500" dirty="0">
                <a:latin typeface="Times New Roman"/>
                <a:cs typeface="Times New Roman"/>
              </a:rPr>
              <a:t>rank</a:t>
            </a:r>
            <a:r>
              <a:rPr sz="2500" spc="5" dirty="0">
                <a:latin typeface="Times New Roman"/>
                <a:cs typeface="Times New Roman"/>
              </a:rPr>
              <a:t> </a:t>
            </a:r>
            <a:r>
              <a:rPr sz="2500" dirty="0">
                <a:latin typeface="Times New Roman"/>
                <a:cs typeface="Times New Roman"/>
              </a:rPr>
              <a:t>and</a:t>
            </a:r>
            <a:r>
              <a:rPr sz="2500" spc="5" dirty="0">
                <a:latin typeface="Times New Roman"/>
                <a:cs typeface="Times New Roman"/>
              </a:rPr>
              <a:t> </a:t>
            </a:r>
            <a:r>
              <a:rPr sz="2500" dirty="0">
                <a:latin typeface="Times New Roman"/>
                <a:cs typeface="Times New Roman"/>
              </a:rPr>
              <a:t>dependency</a:t>
            </a:r>
            <a:r>
              <a:rPr sz="2500" spc="-10" dirty="0">
                <a:latin typeface="Times New Roman"/>
                <a:cs typeface="Times New Roman"/>
              </a:rPr>
              <a:t> status.</a:t>
            </a:r>
            <a:endParaRPr sz="2500">
              <a:latin typeface="Times New Roman"/>
              <a:cs typeface="Times New Roman"/>
            </a:endParaRPr>
          </a:p>
          <a:p>
            <a:pPr marL="697865" lvl="1" indent="-227965">
              <a:lnSpc>
                <a:spcPct val="100000"/>
              </a:lnSpc>
              <a:spcBef>
                <a:spcPts val="1400"/>
              </a:spcBef>
              <a:buFont typeface="Arial"/>
              <a:buChar char="•"/>
              <a:tabLst>
                <a:tab pos="697865" algn="l"/>
              </a:tabLst>
            </a:pPr>
            <a:r>
              <a:rPr sz="2500" dirty="0">
                <a:latin typeface="Times New Roman"/>
                <a:cs typeface="Times New Roman"/>
              </a:rPr>
              <a:t>Dependents</a:t>
            </a:r>
            <a:r>
              <a:rPr sz="2500" spc="5" dirty="0">
                <a:latin typeface="Times New Roman"/>
                <a:cs typeface="Times New Roman"/>
              </a:rPr>
              <a:t> </a:t>
            </a:r>
            <a:r>
              <a:rPr sz="2500" dirty="0">
                <a:latin typeface="Times New Roman"/>
                <a:cs typeface="Times New Roman"/>
              </a:rPr>
              <a:t>must</a:t>
            </a:r>
            <a:r>
              <a:rPr sz="2500" spc="25" dirty="0">
                <a:latin typeface="Times New Roman"/>
                <a:cs typeface="Times New Roman"/>
              </a:rPr>
              <a:t> </a:t>
            </a:r>
            <a:r>
              <a:rPr sz="2500" dirty="0">
                <a:latin typeface="Times New Roman"/>
                <a:cs typeface="Times New Roman"/>
              </a:rPr>
              <a:t>relocate</a:t>
            </a:r>
            <a:r>
              <a:rPr sz="2500" spc="30" dirty="0">
                <a:latin typeface="Times New Roman"/>
                <a:cs typeface="Times New Roman"/>
              </a:rPr>
              <a:t> </a:t>
            </a:r>
            <a:r>
              <a:rPr sz="2500" dirty="0">
                <a:latin typeface="Times New Roman"/>
                <a:cs typeface="Times New Roman"/>
              </a:rPr>
              <a:t>in</a:t>
            </a:r>
            <a:r>
              <a:rPr sz="2500" spc="5" dirty="0">
                <a:latin typeface="Times New Roman"/>
                <a:cs typeface="Times New Roman"/>
              </a:rPr>
              <a:t> </a:t>
            </a:r>
            <a:r>
              <a:rPr sz="2500" dirty="0">
                <a:latin typeface="Times New Roman"/>
                <a:cs typeface="Times New Roman"/>
              </a:rPr>
              <a:t>order</a:t>
            </a:r>
            <a:r>
              <a:rPr sz="2500" spc="-10" dirty="0">
                <a:latin typeface="Times New Roman"/>
                <a:cs typeface="Times New Roman"/>
              </a:rPr>
              <a:t> </a:t>
            </a:r>
            <a:r>
              <a:rPr sz="2500" dirty="0">
                <a:latin typeface="Times New Roman"/>
                <a:cs typeface="Times New Roman"/>
              </a:rPr>
              <a:t>to</a:t>
            </a:r>
            <a:r>
              <a:rPr sz="2500" spc="10" dirty="0">
                <a:latin typeface="Times New Roman"/>
                <a:cs typeface="Times New Roman"/>
              </a:rPr>
              <a:t> </a:t>
            </a:r>
            <a:r>
              <a:rPr sz="2500" dirty="0">
                <a:latin typeface="Times New Roman"/>
                <a:cs typeface="Times New Roman"/>
              </a:rPr>
              <a:t>receive</a:t>
            </a:r>
            <a:r>
              <a:rPr sz="2500" spc="30" dirty="0">
                <a:latin typeface="Times New Roman"/>
                <a:cs typeface="Times New Roman"/>
              </a:rPr>
              <a:t> </a:t>
            </a:r>
            <a:r>
              <a:rPr sz="2500" dirty="0">
                <a:latin typeface="Times New Roman"/>
                <a:cs typeface="Times New Roman"/>
              </a:rPr>
              <a:t>the</a:t>
            </a:r>
            <a:r>
              <a:rPr sz="2500" spc="-50" dirty="0">
                <a:latin typeface="Times New Roman"/>
                <a:cs typeface="Times New Roman"/>
              </a:rPr>
              <a:t> </a:t>
            </a:r>
            <a:r>
              <a:rPr sz="2500" spc="-20" dirty="0">
                <a:latin typeface="Times New Roman"/>
                <a:cs typeface="Times New Roman"/>
              </a:rPr>
              <a:t>With-</a:t>
            </a:r>
            <a:r>
              <a:rPr sz="2500" dirty="0">
                <a:latin typeface="Times New Roman"/>
                <a:cs typeface="Times New Roman"/>
              </a:rPr>
              <a:t>Dependent</a:t>
            </a:r>
            <a:r>
              <a:rPr sz="2500" spc="10" dirty="0">
                <a:latin typeface="Times New Roman"/>
                <a:cs typeface="Times New Roman"/>
              </a:rPr>
              <a:t> </a:t>
            </a:r>
            <a:r>
              <a:rPr sz="2500" spc="-10" dirty="0">
                <a:latin typeface="Times New Roman"/>
                <a:cs typeface="Times New Roman"/>
              </a:rPr>
              <a:t>Rate.</a:t>
            </a:r>
            <a:endParaRPr sz="2500">
              <a:latin typeface="Times New Roman"/>
              <a:cs typeface="Times New Roman"/>
            </a:endParaRPr>
          </a:p>
          <a:p>
            <a:pPr marL="698500" marR="393065" lvl="1" indent="-228600">
              <a:lnSpc>
                <a:spcPct val="130000"/>
              </a:lnSpc>
              <a:spcBef>
                <a:spcPts val="500"/>
              </a:spcBef>
              <a:buFont typeface="Arial"/>
              <a:buChar char="•"/>
              <a:tabLst>
                <a:tab pos="698500" algn="l"/>
              </a:tabLst>
            </a:pPr>
            <a:r>
              <a:rPr sz="2500" dirty="0">
                <a:latin typeface="Times New Roman"/>
                <a:cs typeface="Times New Roman"/>
              </a:rPr>
              <a:t>Mil-to-Mil couples</a:t>
            </a:r>
            <a:r>
              <a:rPr sz="2500" spc="15" dirty="0">
                <a:latin typeface="Times New Roman"/>
                <a:cs typeface="Times New Roman"/>
              </a:rPr>
              <a:t> </a:t>
            </a:r>
            <a:r>
              <a:rPr sz="2500" dirty="0">
                <a:latin typeface="Times New Roman"/>
                <a:cs typeface="Times New Roman"/>
              </a:rPr>
              <a:t>are</a:t>
            </a:r>
            <a:r>
              <a:rPr sz="2500" spc="20" dirty="0">
                <a:latin typeface="Times New Roman"/>
                <a:cs typeface="Times New Roman"/>
              </a:rPr>
              <a:t> </a:t>
            </a:r>
            <a:r>
              <a:rPr sz="2500" dirty="0">
                <a:latin typeface="Times New Roman"/>
                <a:cs typeface="Times New Roman"/>
              </a:rPr>
              <a:t>only authorized</a:t>
            </a:r>
            <a:r>
              <a:rPr sz="2500" spc="20" dirty="0">
                <a:latin typeface="Times New Roman"/>
                <a:cs typeface="Times New Roman"/>
              </a:rPr>
              <a:t> </a:t>
            </a:r>
            <a:r>
              <a:rPr sz="2500" dirty="0">
                <a:latin typeface="Times New Roman"/>
                <a:cs typeface="Times New Roman"/>
              </a:rPr>
              <a:t>one </a:t>
            </a:r>
            <a:r>
              <a:rPr sz="2500" spc="-10" dirty="0">
                <a:latin typeface="Times New Roman"/>
                <a:cs typeface="Times New Roman"/>
              </a:rPr>
              <a:t>DLA</a:t>
            </a:r>
            <a:r>
              <a:rPr sz="2500" spc="-135" dirty="0">
                <a:latin typeface="Times New Roman"/>
                <a:cs typeface="Times New Roman"/>
              </a:rPr>
              <a:t> </a:t>
            </a:r>
            <a:r>
              <a:rPr sz="2500" dirty="0">
                <a:latin typeface="Times New Roman"/>
                <a:cs typeface="Times New Roman"/>
              </a:rPr>
              <a:t>when</a:t>
            </a:r>
            <a:r>
              <a:rPr sz="2500" spc="20" dirty="0">
                <a:latin typeface="Times New Roman"/>
                <a:cs typeface="Times New Roman"/>
              </a:rPr>
              <a:t> </a:t>
            </a:r>
            <a:r>
              <a:rPr sz="2500" dirty="0">
                <a:latin typeface="Times New Roman"/>
                <a:cs typeface="Times New Roman"/>
              </a:rPr>
              <a:t>sharing the</a:t>
            </a:r>
            <a:r>
              <a:rPr sz="2500" spc="20" dirty="0">
                <a:latin typeface="Times New Roman"/>
                <a:cs typeface="Times New Roman"/>
              </a:rPr>
              <a:t> </a:t>
            </a:r>
            <a:r>
              <a:rPr sz="2500" spc="-20" dirty="0">
                <a:latin typeface="Times New Roman"/>
                <a:cs typeface="Times New Roman"/>
              </a:rPr>
              <a:t>same </a:t>
            </a:r>
            <a:r>
              <a:rPr sz="2500" dirty="0">
                <a:latin typeface="Times New Roman"/>
                <a:cs typeface="Times New Roman"/>
              </a:rPr>
              <a:t>residence</a:t>
            </a:r>
            <a:r>
              <a:rPr sz="2500" spc="10" dirty="0">
                <a:latin typeface="Times New Roman"/>
                <a:cs typeface="Times New Roman"/>
              </a:rPr>
              <a:t> </a:t>
            </a:r>
            <a:r>
              <a:rPr sz="2500" dirty="0">
                <a:latin typeface="Times New Roman"/>
                <a:cs typeface="Times New Roman"/>
              </a:rPr>
              <a:t>at</a:t>
            </a:r>
            <a:r>
              <a:rPr sz="2500" spc="30" dirty="0">
                <a:latin typeface="Times New Roman"/>
                <a:cs typeface="Times New Roman"/>
              </a:rPr>
              <a:t> </a:t>
            </a:r>
            <a:r>
              <a:rPr sz="2500" dirty="0">
                <a:latin typeface="Times New Roman"/>
                <a:cs typeface="Times New Roman"/>
              </a:rPr>
              <a:t>the</a:t>
            </a:r>
            <a:r>
              <a:rPr sz="2500" spc="15" dirty="0">
                <a:latin typeface="Times New Roman"/>
                <a:cs typeface="Times New Roman"/>
              </a:rPr>
              <a:t> </a:t>
            </a:r>
            <a:r>
              <a:rPr sz="2500" dirty="0">
                <a:latin typeface="Times New Roman"/>
                <a:cs typeface="Times New Roman"/>
              </a:rPr>
              <a:t>old</a:t>
            </a:r>
            <a:r>
              <a:rPr sz="2500" spc="-5" dirty="0">
                <a:latin typeface="Times New Roman"/>
                <a:cs typeface="Times New Roman"/>
              </a:rPr>
              <a:t> </a:t>
            </a:r>
            <a:r>
              <a:rPr sz="2500" dirty="0">
                <a:latin typeface="Times New Roman"/>
                <a:cs typeface="Times New Roman"/>
              </a:rPr>
              <a:t>duty</a:t>
            </a:r>
            <a:r>
              <a:rPr sz="2500" spc="-10" dirty="0">
                <a:latin typeface="Times New Roman"/>
                <a:cs typeface="Times New Roman"/>
              </a:rPr>
              <a:t> </a:t>
            </a:r>
            <a:r>
              <a:rPr sz="2500" dirty="0">
                <a:latin typeface="Times New Roman"/>
                <a:cs typeface="Times New Roman"/>
              </a:rPr>
              <a:t>location</a:t>
            </a:r>
            <a:r>
              <a:rPr sz="2500" spc="15" dirty="0">
                <a:latin typeface="Times New Roman"/>
                <a:cs typeface="Times New Roman"/>
              </a:rPr>
              <a:t> </a:t>
            </a:r>
            <a:r>
              <a:rPr sz="2500" dirty="0">
                <a:latin typeface="Times New Roman"/>
                <a:cs typeface="Times New Roman"/>
              </a:rPr>
              <a:t>and</a:t>
            </a:r>
            <a:r>
              <a:rPr sz="2500" spc="15" dirty="0">
                <a:latin typeface="Times New Roman"/>
                <a:cs typeface="Times New Roman"/>
              </a:rPr>
              <a:t> </a:t>
            </a:r>
            <a:r>
              <a:rPr sz="2500" dirty="0">
                <a:latin typeface="Times New Roman"/>
                <a:cs typeface="Times New Roman"/>
              </a:rPr>
              <a:t>new duty</a:t>
            </a:r>
            <a:r>
              <a:rPr sz="2500" spc="-5" dirty="0">
                <a:latin typeface="Times New Roman"/>
                <a:cs typeface="Times New Roman"/>
              </a:rPr>
              <a:t> </a:t>
            </a:r>
            <a:r>
              <a:rPr sz="2500" spc="-10" dirty="0">
                <a:latin typeface="Times New Roman"/>
                <a:cs typeface="Times New Roman"/>
              </a:rPr>
              <a:t>location.</a:t>
            </a:r>
            <a:endParaRPr sz="2500">
              <a:latin typeface="Times New Roman"/>
              <a:cs typeface="Times New Roman"/>
            </a:endParaRPr>
          </a:p>
        </p:txBody>
      </p:sp>
      <p:sp>
        <p:nvSpPr>
          <p:cNvPr id="12" name="object 12"/>
          <p:cNvSpPr txBox="1"/>
          <p:nvPr/>
        </p:nvSpPr>
        <p:spPr>
          <a:xfrm>
            <a:off x="5405756" y="6389368"/>
            <a:ext cx="1757044" cy="340477"/>
          </a:xfrm>
          <a:prstGeom prst="rect">
            <a:avLst/>
          </a:prstGeom>
        </p:spPr>
        <p:txBody>
          <a:bodyPr vert="horz" wrap="square" lIns="0" tIns="32384" rIns="0" bIns="0" rtlCol="0">
            <a:spAutoFit/>
          </a:bodyPr>
          <a:lstStyle/>
          <a:p>
            <a:pPr marL="12700" marR="0" lvl="0" indent="0" defTabSz="914400" eaLnBrk="1" fontAlgn="auto" latinLnBrk="0" hangingPunct="1">
              <a:lnSpc>
                <a:spcPct val="100000"/>
              </a:lnSpc>
              <a:spcBef>
                <a:spcPts val="254"/>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ymbol"/>
                <a:cs typeface="Segoe UI Symbol"/>
              </a:rPr>
              <a:t>⚜</a:t>
            </a:r>
            <a:r>
              <a:rPr kumimoji="0" lang="en-US" sz="2000" b="0" i="0" u="none" strike="noStrike" kern="0" cap="none" spc="-55" normalizeH="0" baseline="0" noProof="0" dirty="0">
                <a:ln>
                  <a:noFill/>
                </a:ln>
                <a:solidFill>
                  <a:srgbClr val="FFFFFF"/>
                </a:solidFill>
                <a:effectLst/>
                <a:uLnTx/>
                <a:uFillTx/>
                <a:latin typeface="Segoe UI Symbol"/>
                <a:cs typeface="Segoe UI Symbol"/>
              </a:rPr>
              <a:t> </a:t>
            </a:r>
            <a:r>
              <a:rPr kumimoji="0" lang="en-US" sz="2000" b="1" i="0" u="none" strike="noStrike" kern="0" cap="none" spc="0" normalizeH="0" baseline="0" noProof="0" dirty="0">
                <a:ln>
                  <a:noFill/>
                </a:ln>
                <a:solidFill>
                  <a:srgbClr val="FACF38"/>
                </a:solidFill>
                <a:effectLst/>
                <a:uLnTx/>
                <a:uFillTx/>
                <a:latin typeface="Times New Roman"/>
                <a:cs typeface="Times New Roman"/>
              </a:rPr>
              <a:t>Fight’s On </a:t>
            </a:r>
            <a:r>
              <a:rPr kumimoji="0" lang="en-US" sz="2000" b="0" i="0" u="none" strike="noStrike" kern="0" cap="none" spc="-50" normalizeH="0" baseline="0" noProof="0" dirty="0">
                <a:ln>
                  <a:noFill/>
                </a:ln>
                <a:solidFill>
                  <a:srgbClr val="FFFFFF"/>
                </a:solidFill>
                <a:effectLst/>
                <a:uLnTx/>
                <a:uFillTx/>
                <a:latin typeface="Segoe UI Symbol"/>
                <a:cs typeface="Segoe UI Symbol"/>
              </a:rPr>
              <a:t>⚜</a:t>
            </a:r>
            <a:endParaRPr kumimoji="0" lang="en-US" sz="2000" b="0" i="0" u="none" strike="noStrike" kern="0" cap="none" spc="0" normalizeH="0" baseline="0" noProof="0" dirty="0">
              <a:ln>
                <a:noFill/>
              </a:ln>
              <a:solidFill>
                <a:sysClr val="windowText" lastClr="000000"/>
              </a:solidFill>
              <a:effectLst/>
              <a:uLnTx/>
              <a:uFillTx/>
              <a:latin typeface="Segoe UI Symbol"/>
              <a:cs typeface="Segoe UI Symbol"/>
            </a:endParaRPr>
          </a:p>
        </p:txBody>
      </p:sp>
      <p:sp>
        <p:nvSpPr>
          <p:cNvPr id="11" name="object 11"/>
          <p:cNvSpPr txBox="1">
            <a:spLocks noGrp="1"/>
          </p:cNvSpPr>
          <p:nvPr>
            <p:ph type="title"/>
          </p:nvPr>
        </p:nvSpPr>
        <p:spPr>
          <a:prstGeom prst="rect">
            <a:avLst/>
          </a:prstGeom>
        </p:spPr>
        <p:txBody>
          <a:bodyPr vert="horz" wrap="square" lIns="0" tIns="119401" rIns="0" bIns="0" rtlCol="0">
            <a:spAutoFit/>
          </a:bodyPr>
          <a:lstStyle/>
          <a:p>
            <a:pPr marL="2534285">
              <a:lnSpc>
                <a:spcPct val="100000"/>
              </a:lnSpc>
              <a:spcBef>
                <a:spcPts val="100"/>
              </a:spcBef>
            </a:pPr>
            <a:r>
              <a:rPr sz="4400" b="1" dirty="0">
                <a:solidFill>
                  <a:srgbClr val="000000"/>
                </a:solidFill>
                <a:latin typeface="Times New Roman"/>
                <a:cs typeface="Times New Roman"/>
              </a:rPr>
              <a:t>Dislocation</a:t>
            </a:r>
            <a:r>
              <a:rPr sz="4400" b="1" spc="-265" dirty="0">
                <a:solidFill>
                  <a:srgbClr val="000000"/>
                </a:solidFill>
                <a:latin typeface="Times New Roman"/>
                <a:cs typeface="Times New Roman"/>
              </a:rPr>
              <a:t> </a:t>
            </a:r>
            <a:r>
              <a:rPr sz="4400" b="1" dirty="0">
                <a:solidFill>
                  <a:srgbClr val="000000"/>
                </a:solidFill>
                <a:latin typeface="Times New Roman"/>
                <a:cs typeface="Times New Roman"/>
              </a:rPr>
              <a:t>Allowance</a:t>
            </a:r>
            <a:r>
              <a:rPr sz="4400" b="1" spc="-5" dirty="0">
                <a:solidFill>
                  <a:srgbClr val="000000"/>
                </a:solidFill>
                <a:latin typeface="Times New Roman"/>
                <a:cs typeface="Times New Roman"/>
              </a:rPr>
              <a:t> </a:t>
            </a:r>
            <a:r>
              <a:rPr sz="4400" b="1" spc="-10" dirty="0">
                <a:solidFill>
                  <a:srgbClr val="000000"/>
                </a:solidFill>
                <a:latin typeface="Times New Roman"/>
                <a:cs typeface="Times New Roman"/>
              </a:rPr>
              <a:t>(DLA)</a:t>
            </a:r>
            <a:endParaRPr sz="44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18440" y="6357620"/>
            <a:ext cx="11772900" cy="363220"/>
          </a:xfrm>
          <a:prstGeom prst="rect">
            <a:avLst/>
          </a:prstGeom>
        </p:spPr>
      </p:pic>
      <p:sp>
        <p:nvSpPr>
          <p:cNvPr id="5" name="object 5"/>
          <p:cNvSpPr txBox="1">
            <a:spLocks noGrp="1"/>
          </p:cNvSpPr>
          <p:nvPr>
            <p:ph type="title" idx="4294967295"/>
          </p:nvPr>
        </p:nvSpPr>
        <p:spPr>
          <a:xfrm>
            <a:off x="2606706" y="37147"/>
            <a:ext cx="6979920" cy="1301115"/>
          </a:xfrm>
          <a:prstGeom prst="rect">
            <a:avLst/>
          </a:prstGeom>
        </p:spPr>
        <p:txBody>
          <a:bodyPr vert="horz" wrap="square" lIns="0" tIns="87630" rIns="0" bIns="0" rtlCol="0">
            <a:spAutoFit/>
          </a:bodyPr>
          <a:lstStyle/>
          <a:p>
            <a:pPr marL="2326640" marR="5080" indent="-2314575">
              <a:lnSpc>
                <a:spcPts val="4760"/>
              </a:lnSpc>
              <a:spcBef>
                <a:spcPts val="690"/>
              </a:spcBef>
            </a:pPr>
            <a:r>
              <a:rPr sz="4400" b="1" dirty="0">
                <a:solidFill>
                  <a:srgbClr val="000000"/>
                </a:solidFill>
                <a:latin typeface="Times New Roman"/>
                <a:cs typeface="Times New Roman"/>
              </a:rPr>
              <a:t>Dislocation</a:t>
            </a:r>
            <a:r>
              <a:rPr sz="4400" b="1" spc="-265" dirty="0">
                <a:solidFill>
                  <a:srgbClr val="000000"/>
                </a:solidFill>
                <a:latin typeface="Times New Roman"/>
                <a:cs typeface="Times New Roman"/>
              </a:rPr>
              <a:t> </a:t>
            </a:r>
            <a:r>
              <a:rPr sz="4400" b="1" dirty="0">
                <a:solidFill>
                  <a:srgbClr val="000000"/>
                </a:solidFill>
                <a:latin typeface="Times New Roman"/>
                <a:cs typeface="Times New Roman"/>
              </a:rPr>
              <a:t>Allowance</a:t>
            </a:r>
            <a:r>
              <a:rPr sz="4400" b="1" spc="-5" dirty="0">
                <a:solidFill>
                  <a:srgbClr val="000000"/>
                </a:solidFill>
                <a:latin typeface="Times New Roman"/>
                <a:cs typeface="Times New Roman"/>
              </a:rPr>
              <a:t> </a:t>
            </a:r>
            <a:r>
              <a:rPr sz="4400" b="1" spc="-10" dirty="0">
                <a:solidFill>
                  <a:srgbClr val="000000"/>
                </a:solidFill>
                <a:latin typeface="Times New Roman"/>
                <a:cs typeface="Times New Roman"/>
              </a:rPr>
              <a:t>(DLA) (Enlisted)</a:t>
            </a:r>
            <a:endParaRPr sz="4400">
              <a:latin typeface="Times New Roman"/>
              <a:cs typeface="Times New Roman"/>
            </a:endParaRPr>
          </a:p>
        </p:txBody>
      </p:sp>
      <p:sp>
        <p:nvSpPr>
          <p:cNvPr id="6" name="object 6"/>
          <p:cNvSpPr txBox="1"/>
          <p:nvPr/>
        </p:nvSpPr>
        <p:spPr>
          <a:xfrm>
            <a:off x="5405756" y="6389368"/>
            <a:ext cx="1757044" cy="340477"/>
          </a:xfrm>
          <a:prstGeom prst="rect">
            <a:avLst/>
          </a:prstGeom>
        </p:spPr>
        <p:txBody>
          <a:bodyPr vert="horz" wrap="square" lIns="0" tIns="32384" rIns="0" bIns="0" rtlCol="0">
            <a:spAutoFit/>
          </a:bodyPr>
          <a:lstStyle/>
          <a:p>
            <a:pPr marL="12700" marR="0" lvl="0" indent="0" defTabSz="914400" eaLnBrk="1" fontAlgn="auto" latinLnBrk="0" hangingPunct="1">
              <a:lnSpc>
                <a:spcPct val="100000"/>
              </a:lnSpc>
              <a:spcBef>
                <a:spcPts val="254"/>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ymbol"/>
                <a:cs typeface="Segoe UI Symbol"/>
              </a:rPr>
              <a:t>⚜</a:t>
            </a:r>
            <a:r>
              <a:rPr kumimoji="0" lang="en-US" sz="2000" b="0" i="0" u="none" strike="noStrike" kern="0" cap="none" spc="-55" normalizeH="0" baseline="0" noProof="0" dirty="0">
                <a:ln>
                  <a:noFill/>
                </a:ln>
                <a:solidFill>
                  <a:srgbClr val="FFFFFF"/>
                </a:solidFill>
                <a:effectLst/>
                <a:uLnTx/>
                <a:uFillTx/>
                <a:latin typeface="Segoe UI Symbol"/>
                <a:cs typeface="Segoe UI Symbol"/>
              </a:rPr>
              <a:t> </a:t>
            </a:r>
            <a:r>
              <a:rPr kumimoji="0" lang="en-US" sz="2000" b="1" i="0" u="none" strike="noStrike" kern="0" cap="none" spc="0" normalizeH="0" baseline="0" noProof="0" dirty="0">
                <a:ln>
                  <a:noFill/>
                </a:ln>
                <a:solidFill>
                  <a:srgbClr val="FACF38"/>
                </a:solidFill>
                <a:effectLst/>
                <a:uLnTx/>
                <a:uFillTx/>
                <a:latin typeface="Times New Roman"/>
                <a:cs typeface="Times New Roman"/>
              </a:rPr>
              <a:t>Fight’s On </a:t>
            </a:r>
            <a:r>
              <a:rPr kumimoji="0" lang="en-US" sz="2000" b="0" i="0" u="none" strike="noStrike" kern="0" cap="none" spc="-50" normalizeH="0" baseline="0" noProof="0" dirty="0">
                <a:ln>
                  <a:noFill/>
                </a:ln>
                <a:solidFill>
                  <a:srgbClr val="FFFFFF"/>
                </a:solidFill>
                <a:effectLst/>
                <a:uLnTx/>
                <a:uFillTx/>
                <a:latin typeface="Segoe UI Symbol"/>
                <a:cs typeface="Segoe UI Symbol"/>
              </a:rPr>
              <a:t>⚜</a:t>
            </a:r>
            <a:endParaRPr kumimoji="0" lang="en-US" sz="2000" b="0" i="0" u="none" strike="noStrike" kern="0" cap="none" spc="0" normalizeH="0" baseline="0" noProof="0" dirty="0">
              <a:ln>
                <a:noFill/>
              </a:ln>
              <a:solidFill>
                <a:sysClr val="windowText" lastClr="000000"/>
              </a:solidFill>
              <a:effectLst/>
              <a:uLnTx/>
              <a:uFillTx/>
              <a:latin typeface="Segoe UI Symbol"/>
              <a:cs typeface="Segoe UI Symbol"/>
            </a:endParaRPr>
          </a:p>
        </p:txBody>
      </p:sp>
      <p:pic>
        <p:nvPicPr>
          <p:cNvPr id="4" name="Picture 3">
            <a:extLst>
              <a:ext uri="{FF2B5EF4-FFF2-40B4-BE49-F238E27FC236}">
                <a16:creationId xmlns:a16="http://schemas.microsoft.com/office/drawing/2014/main" id="{69EE53A8-F12B-0F6E-033C-090117A42E03}"/>
              </a:ext>
            </a:extLst>
          </p:cNvPr>
          <p:cNvPicPr>
            <a:picLocks noChangeAspect="1"/>
          </p:cNvPicPr>
          <p:nvPr/>
        </p:nvPicPr>
        <p:blipFill>
          <a:blip r:embed="rId3"/>
          <a:stretch>
            <a:fillRect/>
          </a:stretch>
        </p:blipFill>
        <p:spPr>
          <a:xfrm>
            <a:off x="2301046" y="3429000"/>
            <a:ext cx="7285580" cy="1924050"/>
          </a:xfrm>
          <a:prstGeom prst="rect">
            <a:avLst/>
          </a:prstGeom>
        </p:spPr>
      </p:pic>
      <p:pic>
        <p:nvPicPr>
          <p:cNvPr id="9" name="Picture 8">
            <a:extLst>
              <a:ext uri="{FF2B5EF4-FFF2-40B4-BE49-F238E27FC236}">
                <a16:creationId xmlns:a16="http://schemas.microsoft.com/office/drawing/2014/main" id="{03A3ABFB-FADB-9ACB-4112-CBD9E55CF0B7}"/>
              </a:ext>
            </a:extLst>
          </p:cNvPr>
          <p:cNvPicPr>
            <a:picLocks noChangeAspect="1"/>
          </p:cNvPicPr>
          <p:nvPr/>
        </p:nvPicPr>
        <p:blipFill>
          <a:blip r:embed="rId4"/>
          <a:stretch>
            <a:fillRect/>
          </a:stretch>
        </p:blipFill>
        <p:spPr>
          <a:xfrm>
            <a:off x="2301046" y="2238375"/>
            <a:ext cx="7285580" cy="11906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3">
            <a:extLst>
              <a:ext uri="{FF2B5EF4-FFF2-40B4-BE49-F238E27FC236}">
                <a16:creationId xmlns:a16="http://schemas.microsoft.com/office/drawing/2014/main" id="{5579CC61-D570-1049-0BF2-E3112B341936}"/>
              </a:ext>
            </a:extLst>
          </p:cNvPr>
          <p:cNvPicPr/>
          <p:nvPr/>
        </p:nvPicPr>
        <p:blipFill>
          <a:blip r:embed="rId3" cstate="print"/>
          <a:stretch>
            <a:fillRect/>
          </a:stretch>
        </p:blipFill>
        <p:spPr>
          <a:xfrm>
            <a:off x="218123" y="6368531"/>
            <a:ext cx="11772900" cy="363220"/>
          </a:xfrm>
          <a:prstGeom prst="rect">
            <a:avLst/>
          </a:prstGeom>
        </p:spPr>
      </p:pic>
      <p:sp>
        <p:nvSpPr>
          <p:cNvPr id="5" name="object 5"/>
          <p:cNvSpPr txBox="1">
            <a:spLocks noGrp="1"/>
          </p:cNvSpPr>
          <p:nvPr>
            <p:ph type="title" idx="4294967295"/>
          </p:nvPr>
        </p:nvSpPr>
        <p:spPr>
          <a:xfrm>
            <a:off x="2606706" y="37147"/>
            <a:ext cx="6979920" cy="1301115"/>
          </a:xfrm>
          <a:prstGeom prst="rect">
            <a:avLst/>
          </a:prstGeom>
        </p:spPr>
        <p:txBody>
          <a:bodyPr vert="horz" wrap="square" lIns="0" tIns="87630" rIns="0" bIns="0" rtlCol="0">
            <a:spAutoFit/>
          </a:bodyPr>
          <a:lstStyle/>
          <a:p>
            <a:pPr marL="2451100" marR="5080" indent="-2439035">
              <a:lnSpc>
                <a:spcPts val="4760"/>
              </a:lnSpc>
              <a:spcBef>
                <a:spcPts val="690"/>
              </a:spcBef>
            </a:pPr>
            <a:r>
              <a:rPr sz="4400" b="1" dirty="0">
                <a:solidFill>
                  <a:srgbClr val="000000"/>
                </a:solidFill>
                <a:latin typeface="Times New Roman"/>
                <a:cs typeface="Times New Roman"/>
              </a:rPr>
              <a:t>Dislocation</a:t>
            </a:r>
            <a:r>
              <a:rPr sz="4400" b="1" spc="-265" dirty="0">
                <a:solidFill>
                  <a:srgbClr val="000000"/>
                </a:solidFill>
                <a:latin typeface="Times New Roman"/>
                <a:cs typeface="Times New Roman"/>
              </a:rPr>
              <a:t> </a:t>
            </a:r>
            <a:r>
              <a:rPr sz="4400" b="1" dirty="0">
                <a:solidFill>
                  <a:srgbClr val="000000"/>
                </a:solidFill>
                <a:latin typeface="Times New Roman"/>
                <a:cs typeface="Times New Roman"/>
              </a:rPr>
              <a:t>Allowance</a:t>
            </a:r>
            <a:r>
              <a:rPr sz="4400" b="1" spc="-5" dirty="0">
                <a:solidFill>
                  <a:srgbClr val="000000"/>
                </a:solidFill>
                <a:latin typeface="Times New Roman"/>
                <a:cs typeface="Times New Roman"/>
              </a:rPr>
              <a:t> </a:t>
            </a:r>
            <a:r>
              <a:rPr sz="4400" b="1" spc="-10" dirty="0">
                <a:solidFill>
                  <a:srgbClr val="000000"/>
                </a:solidFill>
                <a:latin typeface="Times New Roman"/>
                <a:cs typeface="Times New Roman"/>
              </a:rPr>
              <a:t>(DLA) (Officer)</a:t>
            </a:r>
            <a:endParaRPr sz="4400">
              <a:latin typeface="Times New Roman"/>
              <a:cs typeface="Times New Roman"/>
            </a:endParaRPr>
          </a:p>
        </p:txBody>
      </p:sp>
      <p:sp>
        <p:nvSpPr>
          <p:cNvPr id="6" name="object 6"/>
          <p:cNvSpPr txBox="1"/>
          <p:nvPr/>
        </p:nvSpPr>
        <p:spPr>
          <a:xfrm>
            <a:off x="5405756" y="6389368"/>
            <a:ext cx="1909444" cy="340477"/>
          </a:xfrm>
          <a:prstGeom prst="rect">
            <a:avLst/>
          </a:prstGeom>
        </p:spPr>
        <p:txBody>
          <a:bodyPr vert="horz" wrap="square" lIns="0" tIns="32384" rIns="0" bIns="0" rtlCol="0">
            <a:spAutoFit/>
          </a:bodyPr>
          <a:lstStyle/>
          <a:p>
            <a:pPr marL="12700" marR="0" lvl="0" indent="0" defTabSz="914400" eaLnBrk="1" fontAlgn="auto" latinLnBrk="0" hangingPunct="1">
              <a:lnSpc>
                <a:spcPct val="100000"/>
              </a:lnSpc>
              <a:spcBef>
                <a:spcPts val="254"/>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ymbol"/>
                <a:cs typeface="Segoe UI Symbol"/>
              </a:rPr>
              <a:t>⚜</a:t>
            </a:r>
            <a:r>
              <a:rPr kumimoji="0" lang="en-US" sz="2000" b="0" i="0" u="none" strike="noStrike" kern="0" cap="none" spc="-55" normalizeH="0" baseline="0" noProof="0" dirty="0">
                <a:ln>
                  <a:noFill/>
                </a:ln>
                <a:solidFill>
                  <a:srgbClr val="FFFFFF"/>
                </a:solidFill>
                <a:effectLst/>
                <a:uLnTx/>
                <a:uFillTx/>
                <a:latin typeface="Segoe UI Symbol"/>
                <a:cs typeface="Segoe UI Symbol"/>
              </a:rPr>
              <a:t> </a:t>
            </a:r>
            <a:r>
              <a:rPr kumimoji="0" lang="en-US" sz="2000" b="1" i="0" u="none" strike="noStrike" kern="0" cap="none" spc="0" normalizeH="0" baseline="0" noProof="0" dirty="0">
                <a:ln>
                  <a:noFill/>
                </a:ln>
                <a:solidFill>
                  <a:srgbClr val="FACF38"/>
                </a:solidFill>
                <a:effectLst/>
                <a:uLnTx/>
                <a:uFillTx/>
                <a:latin typeface="Times New Roman"/>
                <a:cs typeface="Times New Roman"/>
              </a:rPr>
              <a:t>Fight’s On </a:t>
            </a:r>
            <a:r>
              <a:rPr kumimoji="0" lang="en-US" sz="2000" b="0" i="0" u="none" strike="noStrike" kern="0" cap="none" spc="-50" normalizeH="0" baseline="0" noProof="0" dirty="0">
                <a:ln>
                  <a:noFill/>
                </a:ln>
                <a:solidFill>
                  <a:srgbClr val="FFFFFF"/>
                </a:solidFill>
                <a:effectLst/>
                <a:uLnTx/>
                <a:uFillTx/>
                <a:latin typeface="Segoe UI Symbol"/>
                <a:cs typeface="Segoe UI Symbol"/>
              </a:rPr>
              <a:t>⚜</a:t>
            </a:r>
            <a:endParaRPr kumimoji="0" lang="en-US" sz="2000" b="0" i="0" u="none" strike="noStrike" kern="0" cap="none" spc="0" normalizeH="0" baseline="0" noProof="0" dirty="0">
              <a:ln>
                <a:noFill/>
              </a:ln>
              <a:solidFill>
                <a:sysClr val="windowText" lastClr="000000"/>
              </a:solidFill>
              <a:effectLst/>
              <a:uLnTx/>
              <a:uFillTx/>
              <a:latin typeface="Segoe UI Symbol"/>
              <a:cs typeface="Segoe UI Symbol"/>
            </a:endParaRPr>
          </a:p>
        </p:txBody>
      </p:sp>
      <p:pic>
        <p:nvPicPr>
          <p:cNvPr id="3" name="Picture 2">
            <a:extLst>
              <a:ext uri="{FF2B5EF4-FFF2-40B4-BE49-F238E27FC236}">
                <a16:creationId xmlns:a16="http://schemas.microsoft.com/office/drawing/2014/main" id="{19FC30F0-269A-80CD-F474-C1BDE59E8DB0}"/>
              </a:ext>
            </a:extLst>
          </p:cNvPr>
          <p:cNvPicPr>
            <a:picLocks noChangeAspect="1"/>
          </p:cNvPicPr>
          <p:nvPr/>
        </p:nvPicPr>
        <p:blipFill>
          <a:blip r:embed="rId4"/>
          <a:stretch>
            <a:fillRect/>
          </a:stretch>
        </p:blipFill>
        <p:spPr>
          <a:xfrm>
            <a:off x="2674144" y="1752600"/>
            <a:ext cx="6843712" cy="381308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8762" y="1229360"/>
            <a:ext cx="11790680" cy="571500"/>
            <a:chOff x="238762" y="1229360"/>
            <a:chExt cx="11790680" cy="571500"/>
          </a:xfrm>
        </p:grpSpPr>
        <p:pic>
          <p:nvPicPr>
            <p:cNvPr id="3" name="object 3"/>
            <p:cNvPicPr/>
            <p:nvPr/>
          </p:nvPicPr>
          <p:blipFill>
            <a:blip r:embed="rId2" cstate="print"/>
            <a:stretch>
              <a:fillRect/>
            </a:stretch>
          </p:blipFill>
          <p:spPr>
            <a:xfrm>
              <a:off x="11371579" y="1229360"/>
              <a:ext cx="657847" cy="571499"/>
            </a:xfrm>
            <a:prstGeom prst="rect">
              <a:avLst/>
            </a:prstGeom>
          </p:spPr>
        </p:pic>
        <p:sp>
          <p:nvSpPr>
            <p:cNvPr id="4" name="object 4"/>
            <p:cNvSpPr/>
            <p:nvPr/>
          </p:nvSpPr>
          <p:spPr>
            <a:xfrm>
              <a:off x="257812" y="1507492"/>
              <a:ext cx="11107420" cy="6350"/>
            </a:xfrm>
            <a:custGeom>
              <a:avLst/>
              <a:gdLst/>
              <a:ahLst/>
              <a:cxnLst/>
              <a:rect l="l" t="t" r="r" b="b"/>
              <a:pathLst>
                <a:path w="11107420" h="6350">
                  <a:moveTo>
                    <a:pt x="11106823" y="6159"/>
                  </a:moveTo>
                  <a:lnTo>
                    <a:pt x="0" y="0"/>
                  </a:lnTo>
                </a:path>
              </a:pathLst>
            </a:custGeom>
            <a:ln w="38100">
              <a:solidFill>
                <a:srgbClr val="000000"/>
              </a:solidFill>
            </a:ln>
          </p:spPr>
          <p:txBody>
            <a:bodyPr wrap="square" lIns="0" tIns="0" rIns="0" bIns="0" rtlCol="0"/>
            <a:lstStyle/>
            <a:p>
              <a:endParaRPr/>
            </a:p>
          </p:txBody>
        </p:sp>
      </p:grpSp>
      <p:grpSp>
        <p:nvGrpSpPr>
          <p:cNvPr id="5" name="object 5"/>
          <p:cNvGrpSpPr/>
          <p:nvPr/>
        </p:nvGrpSpPr>
        <p:grpSpPr>
          <a:xfrm>
            <a:off x="10782300" y="76200"/>
            <a:ext cx="1336040" cy="1221740"/>
            <a:chOff x="10782300" y="76200"/>
            <a:chExt cx="1336040" cy="1221740"/>
          </a:xfrm>
        </p:grpSpPr>
        <p:pic>
          <p:nvPicPr>
            <p:cNvPr id="6" name="object 6"/>
            <p:cNvPicPr/>
            <p:nvPr/>
          </p:nvPicPr>
          <p:blipFill>
            <a:blip r:embed="rId3" cstate="print"/>
            <a:stretch>
              <a:fillRect/>
            </a:stretch>
          </p:blipFill>
          <p:spPr>
            <a:xfrm>
              <a:off x="11112500" y="76200"/>
              <a:ext cx="1005840" cy="914400"/>
            </a:xfrm>
            <a:prstGeom prst="rect">
              <a:avLst/>
            </a:prstGeom>
          </p:spPr>
        </p:pic>
        <p:pic>
          <p:nvPicPr>
            <p:cNvPr id="7" name="object 7"/>
            <p:cNvPicPr/>
            <p:nvPr/>
          </p:nvPicPr>
          <p:blipFill>
            <a:blip r:embed="rId4" cstate="print"/>
            <a:stretch>
              <a:fillRect/>
            </a:stretch>
          </p:blipFill>
          <p:spPr>
            <a:xfrm>
              <a:off x="10782300" y="383539"/>
              <a:ext cx="914400" cy="914400"/>
            </a:xfrm>
            <a:prstGeom prst="rect">
              <a:avLst/>
            </a:prstGeom>
          </p:spPr>
        </p:pic>
      </p:grpSp>
      <p:pic>
        <p:nvPicPr>
          <p:cNvPr id="8" name="object 8"/>
          <p:cNvPicPr/>
          <p:nvPr/>
        </p:nvPicPr>
        <p:blipFill>
          <a:blip r:embed="rId5" cstate="print"/>
          <a:stretch>
            <a:fillRect/>
          </a:stretch>
        </p:blipFill>
        <p:spPr>
          <a:xfrm>
            <a:off x="167639" y="91440"/>
            <a:ext cx="1280160" cy="1280160"/>
          </a:xfrm>
          <a:prstGeom prst="rect">
            <a:avLst/>
          </a:prstGeom>
        </p:spPr>
      </p:pic>
      <p:pic>
        <p:nvPicPr>
          <p:cNvPr id="9" name="object 9"/>
          <p:cNvPicPr/>
          <p:nvPr/>
        </p:nvPicPr>
        <p:blipFill>
          <a:blip r:embed="rId6" cstate="print"/>
          <a:stretch>
            <a:fillRect/>
          </a:stretch>
        </p:blipFill>
        <p:spPr>
          <a:xfrm>
            <a:off x="218440" y="6357620"/>
            <a:ext cx="11772900" cy="363220"/>
          </a:xfrm>
          <a:prstGeom prst="rect">
            <a:avLst/>
          </a:prstGeom>
        </p:spPr>
      </p:pic>
      <p:sp>
        <p:nvSpPr>
          <p:cNvPr id="10" name="object 10"/>
          <p:cNvSpPr txBox="1">
            <a:spLocks noGrp="1"/>
          </p:cNvSpPr>
          <p:nvPr>
            <p:ph type="title"/>
          </p:nvPr>
        </p:nvSpPr>
        <p:spPr>
          <a:prstGeom prst="rect">
            <a:avLst/>
          </a:prstGeom>
        </p:spPr>
        <p:txBody>
          <a:bodyPr vert="horz" wrap="square" lIns="0" tIns="127021" rIns="0" bIns="0" rtlCol="0">
            <a:spAutoFit/>
          </a:bodyPr>
          <a:lstStyle/>
          <a:p>
            <a:pPr marL="2117725">
              <a:lnSpc>
                <a:spcPct val="100000"/>
              </a:lnSpc>
              <a:spcBef>
                <a:spcPts val="100"/>
              </a:spcBef>
            </a:pPr>
            <a:r>
              <a:rPr b="1" spc="-25" dirty="0">
                <a:solidFill>
                  <a:srgbClr val="000000"/>
                </a:solidFill>
                <a:latin typeface="Times New Roman"/>
                <a:cs typeface="Times New Roman"/>
              </a:rPr>
              <a:t>Temporary</a:t>
            </a:r>
            <a:r>
              <a:rPr b="1" spc="-90" dirty="0">
                <a:solidFill>
                  <a:srgbClr val="000000"/>
                </a:solidFill>
                <a:latin typeface="Times New Roman"/>
                <a:cs typeface="Times New Roman"/>
              </a:rPr>
              <a:t> </a:t>
            </a:r>
            <a:r>
              <a:rPr b="1" dirty="0">
                <a:solidFill>
                  <a:srgbClr val="000000"/>
                </a:solidFill>
                <a:latin typeface="Times New Roman"/>
                <a:cs typeface="Times New Roman"/>
              </a:rPr>
              <a:t>Lodging</a:t>
            </a:r>
            <a:r>
              <a:rPr b="1" spc="-60" dirty="0">
                <a:solidFill>
                  <a:srgbClr val="000000"/>
                </a:solidFill>
                <a:latin typeface="Times New Roman"/>
                <a:cs typeface="Times New Roman"/>
              </a:rPr>
              <a:t> </a:t>
            </a:r>
            <a:r>
              <a:rPr b="1" dirty="0">
                <a:solidFill>
                  <a:srgbClr val="000000"/>
                </a:solidFill>
                <a:latin typeface="Times New Roman"/>
                <a:cs typeface="Times New Roman"/>
              </a:rPr>
              <a:t>Expense</a:t>
            </a:r>
            <a:r>
              <a:rPr b="1" spc="-40" dirty="0">
                <a:solidFill>
                  <a:srgbClr val="000000"/>
                </a:solidFill>
                <a:latin typeface="Times New Roman"/>
                <a:cs typeface="Times New Roman"/>
              </a:rPr>
              <a:t> </a:t>
            </a:r>
            <a:r>
              <a:rPr b="1" spc="-10" dirty="0">
                <a:solidFill>
                  <a:srgbClr val="000000"/>
                </a:solidFill>
                <a:latin typeface="Times New Roman"/>
                <a:cs typeface="Times New Roman"/>
              </a:rPr>
              <a:t>(TLE)</a:t>
            </a:r>
          </a:p>
        </p:txBody>
      </p:sp>
      <p:sp>
        <p:nvSpPr>
          <p:cNvPr id="12" name="object 12"/>
          <p:cNvSpPr txBox="1"/>
          <p:nvPr/>
        </p:nvSpPr>
        <p:spPr>
          <a:xfrm>
            <a:off x="5405756" y="6389368"/>
            <a:ext cx="1909444" cy="340477"/>
          </a:xfrm>
          <a:prstGeom prst="rect">
            <a:avLst/>
          </a:prstGeom>
        </p:spPr>
        <p:txBody>
          <a:bodyPr vert="horz" wrap="square" lIns="0" tIns="32384" rIns="0" bIns="0" rtlCol="0">
            <a:spAutoFit/>
          </a:bodyPr>
          <a:lstStyle/>
          <a:p>
            <a:pPr marL="12700" marR="0" lvl="0" indent="0" defTabSz="914400" eaLnBrk="1" fontAlgn="auto" latinLnBrk="0" hangingPunct="1">
              <a:lnSpc>
                <a:spcPct val="100000"/>
              </a:lnSpc>
              <a:spcBef>
                <a:spcPts val="254"/>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ymbol"/>
                <a:cs typeface="Segoe UI Symbol"/>
              </a:rPr>
              <a:t>⚜</a:t>
            </a:r>
            <a:r>
              <a:rPr kumimoji="0" lang="en-US" sz="2000" b="0" i="0" u="none" strike="noStrike" kern="0" cap="none" spc="-55" normalizeH="0" baseline="0" noProof="0" dirty="0">
                <a:ln>
                  <a:noFill/>
                </a:ln>
                <a:solidFill>
                  <a:srgbClr val="FFFFFF"/>
                </a:solidFill>
                <a:effectLst/>
                <a:uLnTx/>
                <a:uFillTx/>
                <a:latin typeface="Segoe UI Symbol"/>
                <a:cs typeface="Segoe UI Symbol"/>
              </a:rPr>
              <a:t> </a:t>
            </a:r>
            <a:r>
              <a:rPr kumimoji="0" lang="en-US" sz="2000" b="1" i="0" u="none" strike="noStrike" kern="0" cap="none" spc="0" normalizeH="0" baseline="0" noProof="0" dirty="0">
                <a:ln>
                  <a:noFill/>
                </a:ln>
                <a:solidFill>
                  <a:srgbClr val="FACF38"/>
                </a:solidFill>
                <a:effectLst/>
                <a:uLnTx/>
                <a:uFillTx/>
                <a:latin typeface="Times New Roman"/>
                <a:cs typeface="Times New Roman"/>
              </a:rPr>
              <a:t>Fight’s On </a:t>
            </a:r>
            <a:r>
              <a:rPr kumimoji="0" lang="en-US" sz="2000" b="0" i="0" u="none" strike="noStrike" kern="0" cap="none" spc="-50" normalizeH="0" baseline="0" noProof="0" dirty="0">
                <a:ln>
                  <a:noFill/>
                </a:ln>
                <a:solidFill>
                  <a:srgbClr val="FFFFFF"/>
                </a:solidFill>
                <a:effectLst/>
                <a:uLnTx/>
                <a:uFillTx/>
                <a:latin typeface="Segoe UI Symbol"/>
                <a:cs typeface="Segoe UI Symbol"/>
              </a:rPr>
              <a:t>⚜</a:t>
            </a:r>
            <a:endParaRPr kumimoji="0" lang="en-US" sz="2000" b="0" i="0" u="none" strike="noStrike" kern="0" cap="none" spc="0" normalizeH="0" baseline="0" noProof="0" dirty="0">
              <a:ln>
                <a:noFill/>
              </a:ln>
              <a:solidFill>
                <a:sysClr val="windowText" lastClr="000000"/>
              </a:solidFill>
              <a:effectLst/>
              <a:uLnTx/>
              <a:uFillTx/>
              <a:latin typeface="Segoe UI Symbol"/>
              <a:cs typeface="Segoe UI Symbol"/>
            </a:endParaRPr>
          </a:p>
        </p:txBody>
      </p:sp>
      <p:sp>
        <p:nvSpPr>
          <p:cNvPr id="11" name="object 11"/>
          <p:cNvSpPr txBox="1"/>
          <p:nvPr/>
        </p:nvSpPr>
        <p:spPr>
          <a:xfrm>
            <a:off x="876748" y="1388992"/>
            <a:ext cx="10224770" cy="5032147"/>
          </a:xfrm>
          <a:prstGeom prst="rect">
            <a:avLst/>
          </a:prstGeom>
        </p:spPr>
        <p:txBody>
          <a:bodyPr vert="horz" wrap="square" lIns="0" tIns="12700" rIns="0" bIns="0" rtlCol="0">
            <a:spAutoFit/>
          </a:bodyPr>
          <a:lstStyle/>
          <a:p>
            <a:pPr marL="240665" marR="5080" indent="-228600">
              <a:lnSpc>
                <a:spcPct val="150000"/>
              </a:lnSpc>
              <a:spcBef>
                <a:spcPts val="100"/>
              </a:spcBef>
              <a:buFont typeface="Arial"/>
              <a:buChar char="•"/>
              <a:tabLst>
                <a:tab pos="240665" algn="l"/>
              </a:tabLst>
            </a:pPr>
            <a:r>
              <a:rPr sz="1600" dirty="0">
                <a:latin typeface="Times New Roman"/>
                <a:cs typeface="Times New Roman"/>
              </a:rPr>
              <a:t>TLE</a:t>
            </a:r>
            <a:r>
              <a:rPr sz="1600" spc="-40" dirty="0">
                <a:latin typeface="Times New Roman"/>
                <a:cs typeface="Times New Roman"/>
              </a:rPr>
              <a:t> </a:t>
            </a:r>
            <a:r>
              <a:rPr sz="1600" dirty="0">
                <a:latin typeface="Times New Roman"/>
                <a:cs typeface="Times New Roman"/>
              </a:rPr>
              <a:t>is</a:t>
            </a:r>
            <a:r>
              <a:rPr sz="1600" spc="-5" dirty="0">
                <a:latin typeface="Times New Roman"/>
                <a:cs typeface="Times New Roman"/>
              </a:rPr>
              <a:t> </a:t>
            </a:r>
            <a:r>
              <a:rPr sz="1600" dirty="0">
                <a:latin typeface="Times New Roman"/>
                <a:cs typeface="Times New Roman"/>
              </a:rPr>
              <a:t>designed</a:t>
            </a:r>
            <a:r>
              <a:rPr sz="1600" spc="-5" dirty="0">
                <a:latin typeface="Times New Roman"/>
                <a:cs typeface="Times New Roman"/>
              </a:rPr>
              <a:t> </a:t>
            </a:r>
            <a:r>
              <a:rPr sz="1600" dirty="0">
                <a:latin typeface="Times New Roman"/>
                <a:cs typeface="Times New Roman"/>
              </a:rPr>
              <a:t>to partially reimburse</a:t>
            </a:r>
            <a:r>
              <a:rPr sz="1600" spc="5" dirty="0">
                <a:latin typeface="Times New Roman"/>
                <a:cs typeface="Times New Roman"/>
              </a:rPr>
              <a:t> </a:t>
            </a:r>
            <a:r>
              <a:rPr sz="1600" dirty="0">
                <a:latin typeface="Times New Roman"/>
                <a:cs typeface="Times New Roman"/>
              </a:rPr>
              <a:t>a</a:t>
            </a:r>
            <a:r>
              <a:rPr sz="1600" spc="-15" dirty="0">
                <a:latin typeface="Times New Roman"/>
                <a:cs typeface="Times New Roman"/>
              </a:rPr>
              <a:t> </a:t>
            </a:r>
            <a:r>
              <a:rPr sz="1600" dirty="0">
                <a:latin typeface="Times New Roman"/>
                <a:cs typeface="Times New Roman"/>
              </a:rPr>
              <a:t>Service</a:t>
            </a:r>
            <a:r>
              <a:rPr sz="1600" spc="-15" dirty="0">
                <a:latin typeface="Times New Roman"/>
                <a:cs typeface="Times New Roman"/>
              </a:rPr>
              <a:t> </a:t>
            </a:r>
            <a:r>
              <a:rPr sz="1600" dirty="0">
                <a:latin typeface="Times New Roman"/>
                <a:cs typeface="Times New Roman"/>
              </a:rPr>
              <a:t>member</a:t>
            </a:r>
            <a:r>
              <a:rPr sz="1600" spc="25" dirty="0">
                <a:latin typeface="Times New Roman"/>
                <a:cs typeface="Times New Roman"/>
              </a:rPr>
              <a:t> </a:t>
            </a:r>
            <a:r>
              <a:rPr sz="1600" dirty="0">
                <a:latin typeface="Times New Roman"/>
                <a:cs typeface="Times New Roman"/>
              </a:rPr>
              <a:t>for</a:t>
            </a:r>
            <a:r>
              <a:rPr sz="1600" spc="10" dirty="0">
                <a:latin typeface="Times New Roman"/>
                <a:cs typeface="Times New Roman"/>
              </a:rPr>
              <a:t> </a:t>
            </a:r>
            <a:r>
              <a:rPr sz="1600" dirty="0">
                <a:latin typeface="Times New Roman"/>
                <a:cs typeface="Times New Roman"/>
              </a:rPr>
              <a:t>lodging</a:t>
            </a:r>
            <a:r>
              <a:rPr sz="1600" spc="35" dirty="0">
                <a:latin typeface="Times New Roman"/>
                <a:cs typeface="Times New Roman"/>
              </a:rPr>
              <a:t> </a:t>
            </a:r>
            <a:r>
              <a:rPr sz="1600" dirty="0">
                <a:latin typeface="Times New Roman"/>
                <a:cs typeface="Times New Roman"/>
              </a:rPr>
              <a:t>and</a:t>
            </a:r>
            <a:r>
              <a:rPr sz="1600" spc="-15" dirty="0">
                <a:latin typeface="Times New Roman"/>
                <a:cs typeface="Times New Roman"/>
              </a:rPr>
              <a:t> </a:t>
            </a:r>
            <a:r>
              <a:rPr sz="1600" dirty="0">
                <a:latin typeface="Times New Roman"/>
                <a:cs typeface="Times New Roman"/>
              </a:rPr>
              <a:t>meals</a:t>
            </a:r>
            <a:r>
              <a:rPr sz="1600" spc="-5" dirty="0">
                <a:latin typeface="Times New Roman"/>
                <a:cs typeface="Times New Roman"/>
              </a:rPr>
              <a:t> </a:t>
            </a:r>
            <a:r>
              <a:rPr sz="1600" dirty="0">
                <a:latin typeface="Times New Roman"/>
                <a:cs typeface="Times New Roman"/>
              </a:rPr>
              <a:t>while</a:t>
            </a:r>
            <a:r>
              <a:rPr sz="1600" spc="5" dirty="0">
                <a:latin typeface="Times New Roman"/>
                <a:cs typeface="Times New Roman"/>
              </a:rPr>
              <a:t> </a:t>
            </a:r>
            <a:r>
              <a:rPr sz="1600" dirty="0">
                <a:latin typeface="Times New Roman"/>
                <a:cs typeface="Times New Roman"/>
              </a:rPr>
              <a:t>occupying</a:t>
            </a:r>
            <a:r>
              <a:rPr sz="1600" spc="35" dirty="0">
                <a:latin typeface="Times New Roman"/>
                <a:cs typeface="Times New Roman"/>
              </a:rPr>
              <a:t> </a:t>
            </a:r>
            <a:r>
              <a:rPr sz="1600" dirty="0">
                <a:latin typeface="Times New Roman"/>
                <a:cs typeface="Times New Roman"/>
              </a:rPr>
              <a:t>temporary</a:t>
            </a:r>
            <a:r>
              <a:rPr sz="1600" spc="20" dirty="0">
                <a:latin typeface="Times New Roman"/>
                <a:cs typeface="Times New Roman"/>
              </a:rPr>
              <a:t> </a:t>
            </a:r>
            <a:r>
              <a:rPr sz="1600" dirty="0">
                <a:latin typeface="Times New Roman"/>
                <a:cs typeface="Times New Roman"/>
              </a:rPr>
              <a:t>lodging</a:t>
            </a:r>
            <a:r>
              <a:rPr sz="1600" spc="40" dirty="0">
                <a:latin typeface="Times New Roman"/>
                <a:cs typeface="Times New Roman"/>
              </a:rPr>
              <a:t> </a:t>
            </a:r>
            <a:r>
              <a:rPr sz="1600" dirty="0">
                <a:latin typeface="Times New Roman"/>
                <a:cs typeface="Times New Roman"/>
              </a:rPr>
              <a:t>in </a:t>
            </a:r>
            <a:r>
              <a:rPr sz="1600" spc="-25" dirty="0">
                <a:latin typeface="Times New Roman"/>
                <a:cs typeface="Times New Roman"/>
              </a:rPr>
              <a:t>the </a:t>
            </a:r>
            <a:r>
              <a:rPr sz="1600" spc="-10" dirty="0">
                <a:latin typeface="Times New Roman"/>
                <a:cs typeface="Times New Roman"/>
              </a:rPr>
              <a:t>CONUS.</a:t>
            </a:r>
            <a:endParaRPr sz="1600" dirty="0">
              <a:latin typeface="Times New Roman"/>
              <a:cs typeface="Times New Roman"/>
            </a:endParaRPr>
          </a:p>
          <a:p>
            <a:pPr>
              <a:lnSpc>
                <a:spcPct val="100000"/>
              </a:lnSpc>
              <a:spcBef>
                <a:spcPts val="5"/>
              </a:spcBef>
              <a:buFont typeface="Arial"/>
              <a:buChar char="•"/>
            </a:pPr>
            <a:endParaRPr sz="1700" dirty="0">
              <a:latin typeface="Times New Roman"/>
              <a:cs typeface="Times New Roman"/>
            </a:endParaRPr>
          </a:p>
          <a:p>
            <a:pPr marL="240665" indent="-227965">
              <a:lnSpc>
                <a:spcPct val="100000"/>
              </a:lnSpc>
              <a:buFont typeface="Arial"/>
              <a:buChar char="•"/>
              <a:tabLst>
                <a:tab pos="240665" algn="l"/>
              </a:tabLst>
            </a:pPr>
            <a:r>
              <a:rPr sz="1600" dirty="0">
                <a:latin typeface="Times New Roman"/>
                <a:cs typeface="Times New Roman"/>
              </a:rPr>
              <a:t>Receipts</a:t>
            </a:r>
            <a:r>
              <a:rPr sz="1600" spc="-5" dirty="0">
                <a:latin typeface="Times New Roman"/>
                <a:cs typeface="Times New Roman"/>
              </a:rPr>
              <a:t> </a:t>
            </a:r>
            <a:r>
              <a:rPr sz="1600" dirty="0">
                <a:latin typeface="Times New Roman"/>
                <a:cs typeface="Times New Roman"/>
              </a:rPr>
              <a:t>are</a:t>
            </a:r>
            <a:r>
              <a:rPr sz="1600" spc="-15" dirty="0">
                <a:latin typeface="Times New Roman"/>
                <a:cs typeface="Times New Roman"/>
              </a:rPr>
              <a:t> </a:t>
            </a:r>
            <a:r>
              <a:rPr sz="1600" dirty="0">
                <a:latin typeface="Times New Roman"/>
                <a:cs typeface="Times New Roman"/>
              </a:rPr>
              <a:t>required for</a:t>
            </a:r>
            <a:r>
              <a:rPr sz="1600" spc="30" dirty="0">
                <a:latin typeface="Times New Roman"/>
                <a:cs typeface="Times New Roman"/>
              </a:rPr>
              <a:t> </a:t>
            </a:r>
            <a:r>
              <a:rPr sz="1600" spc="-10" dirty="0">
                <a:latin typeface="Times New Roman"/>
                <a:cs typeface="Times New Roman"/>
              </a:rPr>
              <a:t>reimbursement.</a:t>
            </a:r>
            <a:endParaRPr sz="1600" dirty="0">
              <a:latin typeface="Times New Roman"/>
              <a:cs typeface="Times New Roman"/>
            </a:endParaRPr>
          </a:p>
          <a:p>
            <a:pPr>
              <a:lnSpc>
                <a:spcPct val="100000"/>
              </a:lnSpc>
              <a:spcBef>
                <a:spcPts val="5"/>
              </a:spcBef>
              <a:buFont typeface="Arial"/>
              <a:buChar char="•"/>
            </a:pPr>
            <a:endParaRPr sz="1700" dirty="0">
              <a:latin typeface="Times New Roman"/>
              <a:cs typeface="Times New Roman"/>
            </a:endParaRPr>
          </a:p>
          <a:p>
            <a:pPr marL="240665" indent="-227965">
              <a:lnSpc>
                <a:spcPct val="100000"/>
              </a:lnSpc>
              <a:buFont typeface="Arial"/>
              <a:buChar char="•"/>
              <a:tabLst>
                <a:tab pos="240665" algn="l"/>
              </a:tabLst>
            </a:pPr>
            <a:r>
              <a:rPr sz="1600" spc="-10" dirty="0">
                <a:latin typeface="Times New Roman"/>
                <a:cs typeface="Times New Roman"/>
              </a:rPr>
              <a:t>Non-</a:t>
            </a:r>
            <a:r>
              <a:rPr sz="1600" dirty="0">
                <a:latin typeface="Times New Roman"/>
                <a:cs typeface="Times New Roman"/>
              </a:rPr>
              <a:t>availability</a:t>
            </a:r>
            <a:r>
              <a:rPr sz="1600" spc="40" dirty="0">
                <a:latin typeface="Times New Roman"/>
                <a:cs typeface="Times New Roman"/>
              </a:rPr>
              <a:t> </a:t>
            </a:r>
            <a:r>
              <a:rPr sz="1600" dirty="0">
                <a:latin typeface="Times New Roman"/>
                <a:cs typeface="Times New Roman"/>
              </a:rPr>
              <a:t>letter</a:t>
            </a:r>
            <a:r>
              <a:rPr sz="1600" spc="20" dirty="0">
                <a:latin typeface="Times New Roman"/>
                <a:cs typeface="Times New Roman"/>
              </a:rPr>
              <a:t> </a:t>
            </a:r>
            <a:r>
              <a:rPr sz="1600" dirty="0">
                <a:latin typeface="Times New Roman"/>
                <a:cs typeface="Times New Roman"/>
              </a:rPr>
              <a:t>is</a:t>
            </a:r>
            <a:r>
              <a:rPr sz="1600" spc="10" dirty="0">
                <a:latin typeface="Times New Roman"/>
                <a:cs typeface="Times New Roman"/>
              </a:rPr>
              <a:t> </a:t>
            </a:r>
            <a:r>
              <a:rPr sz="1600" dirty="0">
                <a:latin typeface="Times New Roman"/>
                <a:cs typeface="Times New Roman"/>
              </a:rPr>
              <a:t>required</a:t>
            </a:r>
            <a:r>
              <a:rPr sz="1600" spc="-20" dirty="0">
                <a:latin typeface="Times New Roman"/>
                <a:cs typeface="Times New Roman"/>
              </a:rPr>
              <a:t> </a:t>
            </a:r>
            <a:r>
              <a:rPr sz="1600" dirty="0">
                <a:latin typeface="Times New Roman"/>
                <a:cs typeface="Times New Roman"/>
              </a:rPr>
              <a:t>to</a:t>
            </a:r>
            <a:r>
              <a:rPr sz="1600" spc="15" dirty="0">
                <a:latin typeface="Times New Roman"/>
                <a:cs typeface="Times New Roman"/>
              </a:rPr>
              <a:t> </a:t>
            </a:r>
            <a:r>
              <a:rPr sz="1600" dirty="0">
                <a:latin typeface="Times New Roman"/>
                <a:cs typeface="Times New Roman"/>
              </a:rPr>
              <a:t>reimburse</a:t>
            </a:r>
            <a:r>
              <a:rPr sz="1600" spc="20" dirty="0">
                <a:latin typeface="Times New Roman"/>
                <a:cs typeface="Times New Roman"/>
              </a:rPr>
              <a:t> </a:t>
            </a:r>
            <a:r>
              <a:rPr sz="1600" spc="-10" dirty="0">
                <a:latin typeface="Times New Roman"/>
                <a:cs typeface="Times New Roman"/>
              </a:rPr>
              <a:t>off-</a:t>
            </a:r>
            <a:r>
              <a:rPr sz="1600" dirty="0">
                <a:latin typeface="Times New Roman"/>
                <a:cs typeface="Times New Roman"/>
              </a:rPr>
              <a:t>base</a:t>
            </a:r>
            <a:r>
              <a:rPr sz="1600" spc="20" dirty="0">
                <a:latin typeface="Times New Roman"/>
                <a:cs typeface="Times New Roman"/>
              </a:rPr>
              <a:t> </a:t>
            </a:r>
            <a:r>
              <a:rPr sz="1600" spc="-10" dirty="0">
                <a:latin typeface="Times New Roman"/>
                <a:cs typeface="Times New Roman"/>
              </a:rPr>
              <a:t>lodging.</a:t>
            </a:r>
            <a:endParaRPr sz="1600" dirty="0">
              <a:latin typeface="Times New Roman"/>
              <a:cs typeface="Times New Roman"/>
            </a:endParaRPr>
          </a:p>
          <a:p>
            <a:pPr marL="697865" lvl="1" indent="-227965">
              <a:lnSpc>
                <a:spcPct val="100000"/>
              </a:lnSpc>
              <a:spcBef>
                <a:spcPts val="1400"/>
              </a:spcBef>
              <a:buFont typeface="Arial"/>
              <a:buChar char="•"/>
              <a:tabLst>
                <a:tab pos="697865" algn="l"/>
              </a:tabLst>
            </a:pPr>
            <a:r>
              <a:rPr sz="1400" dirty="0">
                <a:latin typeface="Times New Roman"/>
                <a:cs typeface="Times New Roman"/>
              </a:rPr>
              <a:t>If</a:t>
            </a:r>
            <a:r>
              <a:rPr sz="1400" spc="-30" dirty="0">
                <a:latin typeface="Times New Roman"/>
                <a:cs typeface="Times New Roman"/>
              </a:rPr>
              <a:t> </a:t>
            </a:r>
            <a:r>
              <a:rPr sz="1400" dirty="0">
                <a:latin typeface="Times New Roman"/>
                <a:cs typeface="Times New Roman"/>
              </a:rPr>
              <a:t>no</a:t>
            </a:r>
            <a:r>
              <a:rPr sz="1400" spc="-45" dirty="0">
                <a:latin typeface="Times New Roman"/>
                <a:cs typeface="Times New Roman"/>
              </a:rPr>
              <a:t> </a:t>
            </a:r>
            <a:r>
              <a:rPr sz="1400" spc="-10" dirty="0">
                <a:latin typeface="Times New Roman"/>
                <a:cs typeface="Times New Roman"/>
              </a:rPr>
              <a:t>Non-</a:t>
            </a:r>
            <a:r>
              <a:rPr sz="1400" dirty="0">
                <a:latin typeface="Times New Roman"/>
                <a:cs typeface="Times New Roman"/>
              </a:rPr>
              <a:t>A</a:t>
            </a:r>
            <a:r>
              <a:rPr sz="1400" spc="-85" dirty="0">
                <a:latin typeface="Times New Roman"/>
                <a:cs typeface="Times New Roman"/>
              </a:rPr>
              <a:t> </a:t>
            </a:r>
            <a:r>
              <a:rPr sz="1400" dirty="0">
                <a:latin typeface="Times New Roman"/>
                <a:cs typeface="Times New Roman"/>
              </a:rPr>
              <a:t>is</a:t>
            </a:r>
            <a:r>
              <a:rPr sz="1400" spc="-15" dirty="0">
                <a:latin typeface="Times New Roman"/>
                <a:cs typeface="Times New Roman"/>
              </a:rPr>
              <a:t> </a:t>
            </a:r>
            <a:r>
              <a:rPr sz="1400" dirty="0">
                <a:latin typeface="Times New Roman"/>
                <a:cs typeface="Times New Roman"/>
              </a:rPr>
              <a:t>provided,</a:t>
            </a:r>
            <a:r>
              <a:rPr sz="1400" spc="20" dirty="0">
                <a:latin typeface="Times New Roman"/>
                <a:cs typeface="Times New Roman"/>
              </a:rPr>
              <a:t> </a:t>
            </a:r>
            <a:r>
              <a:rPr sz="1400" dirty="0">
                <a:latin typeface="Times New Roman"/>
                <a:cs typeface="Times New Roman"/>
              </a:rPr>
              <a:t>member</a:t>
            </a:r>
            <a:r>
              <a:rPr sz="1400" spc="25" dirty="0">
                <a:latin typeface="Times New Roman"/>
                <a:cs typeface="Times New Roman"/>
              </a:rPr>
              <a:t> </a:t>
            </a:r>
            <a:r>
              <a:rPr sz="1400" dirty="0">
                <a:latin typeface="Times New Roman"/>
                <a:cs typeface="Times New Roman"/>
              </a:rPr>
              <a:t>will be</a:t>
            </a:r>
            <a:r>
              <a:rPr sz="1400" spc="-45" dirty="0">
                <a:latin typeface="Times New Roman"/>
                <a:cs typeface="Times New Roman"/>
              </a:rPr>
              <a:t> </a:t>
            </a:r>
            <a:r>
              <a:rPr sz="1400" dirty="0">
                <a:latin typeface="Times New Roman"/>
                <a:cs typeface="Times New Roman"/>
              </a:rPr>
              <a:t>limited</a:t>
            </a:r>
            <a:r>
              <a:rPr sz="1400" spc="50" dirty="0">
                <a:latin typeface="Times New Roman"/>
                <a:cs typeface="Times New Roman"/>
              </a:rPr>
              <a:t> </a:t>
            </a:r>
            <a:r>
              <a:rPr sz="1400" dirty="0">
                <a:latin typeface="Times New Roman"/>
                <a:cs typeface="Times New Roman"/>
              </a:rPr>
              <a:t>to</a:t>
            </a:r>
            <a:r>
              <a:rPr sz="1400" spc="-30" dirty="0">
                <a:latin typeface="Times New Roman"/>
                <a:cs typeface="Times New Roman"/>
              </a:rPr>
              <a:t> </a:t>
            </a:r>
            <a:r>
              <a:rPr sz="1400" dirty="0">
                <a:latin typeface="Times New Roman"/>
                <a:cs typeface="Times New Roman"/>
              </a:rPr>
              <a:t>the</a:t>
            </a:r>
            <a:r>
              <a:rPr sz="1400" spc="-30" dirty="0">
                <a:latin typeface="Times New Roman"/>
                <a:cs typeface="Times New Roman"/>
              </a:rPr>
              <a:t> </a:t>
            </a:r>
            <a:r>
              <a:rPr sz="1400" spc="-10" dirty="0">
                <a:latin typeface="Times New Roman"/>
                <a:cs typeface="Times New Roman"/>
              </a:rPr>
              <a:t>on-</a:t>
            </a:r>
            <a:r>
              <a:rPr sz="1400" dirty="0">
                <a:latin typeface="Times New Roman"/>
                <a:cs typeface="Times New Roman"/>
              </a:rPr>
              <a:t>base</a:t>
            </a:r>
            <a:r>
              <a:rPr sz="1400" spc="10" dirty="0">
                <a:latin typeface="Times New Roman"/>
                <a:cs typeface="Times New Roman"/>
              </a:rPr>
              <a:t> </a:t>
            </a:r>
            <a:r>
              <a:rPr sz="1400" dirty="0">
                <a:latin typeface="Times New Roman"/>
                <a:cs typeface="Times New Roman"/>
              </a:rPr>
              <a:t>government</a:t>
            </a:r>
            <a:r>
              <a:rPr sz="1400" spc="40" dirty="0">
                <a:latin typeface="Times New Roman"/>
                <a:cs typeface="Times New Roman"/>
              </a:rPr>
              <a:t> </a:t>
            </a:r>
            <a:r>
              <a:rPr sz="1400" dirty="0">
                <a:latin typeface="Times New Roman"/>
                <a:cs typeface="Times New Roman"/>
              </a:rPr>
              <a:t>lodging</a:t>
            </a:r>
            <a:r>
              <a:rPr sz="1400" spc="50" dirty="0">
                <a:latin typeface="Times New Roman"/>
                <a:cs typeface="Times New Roman"/>
              </a:rPr>
              <a:t> </a:t>
            </a:r>
            <a:r>
              <a:rPr sz="1400" dirty="0">
                <a:latin typeface="Times New Roman"/>
                <a:cs typeface="Times New Roman"/>
              </a:rPr>
              <a:t>rate</a:t>
            </a:r>
            <a:r>
              <a:rPr sz="1400" spc="-30" dirty="0">
                <a:latin typeface="Times New Roman"/>
                <a:cs typeface="Times New Roman"/>
              </a:rPr>
              <a:t> </a:t>
            </a:r>
            <a:r>
              <a:rPr sz="1400" dirty="0">
                <a:latin typeface="Times New Roman"/>
                <a:cs typeface="Times New Roman"/>
              </a:rPr>
              <a:t>for</a:t>
            </a:r>
            <a:r>
              <a:rPr sz="1400" spc="-30" dirty="0">
                <a:latin typeface="Times New Roman"/>
                <a:cs typeface="Times New Roman"/>
              </a:rPr>
              <a:t> </a:t>
            </a:r>
            <a:r>
              <a:rPr sz="1400" spc="-10" dirty="0">
                <a:latin typeface="Times New Roman"/>
                <a:cs typeface="Times New Roman"/>
              </a:rPr>
              <a:t>reimbursement.</a:t>
            </a:r>
            <a:endParaRPr sz="1400" dirty="0">
              <a:latin typeface="Times New Roman"/>
              <a:cs typeface="Times New Roman"/>
            </a:endParaRPr>
          </a:p>
          <a:p>
            <a:pPr lvl="1">
              <a:lnSpc>
                <a:spcPct val="100000"/>
              </a:lnSpc>
              <a:buFont typeface="Arial"/>
              <a:buChar char="•"/>
            </a:pPr>
            <a:endParaRPr sz="1650" dirty="0">
              <a:latin typeface="Times New Roman"/>
              <a:cs typeface="Times New Roman"/>
            </a:endParaRPr>
          </a:p>
          <a:p>
            <a:pPr marL="240665" indent="-227965">
              <a:lnSpc>
                <a:spcPct val="100000"/>
              </a:lnSpc>
              <a:buFont typeface="Arial"/>
              <a:buChar char="•"/>
              <a:tabLst>
                <a:tab pos="240665" algn="l"/>
              </a:tabLst>
            </a:pPr>
            <a:r>
              <a:rPr sz="1600" dirty="0">
                <a:latin typeface="Times New Roman"/>
                <a:cs typeface="Times New Roman"/>
              </a:rPr>
              <a:t>CONUS</a:t>
            </a:r>
            <a:r>
              <a:rPr sz="1600" spc="-40" dirty="0">
                <a:latin typeface="Times New Roman"/>
                <a:cs typeface="Times New Roman"/>
              </a:rPr>
              <a:t> </a:t>
            </a:r>
            <a:r>
              <a:rPr sz="1600" dirty="0">
                <a:latin typeface="Times New Roman"/>
                <a:cs typeface="Times New Roman"/>
              </a:rPr>
              <a:t>to</a:t>
            </a:r>
            <a:r>
              <a:rPr sz="1600" spc="5" dirty="0">
                <a:latin typeface="Times New Roman"/>
                <a:cs typeface="Times New Roman"/>
              </a:rPr>
              <a:t> </a:t>
            </a:r>
            <a:r>
              <a:rPr sz="1600" dirty="0">
                <a:latin typeface="Times New Roman"/>
                <a:cs typeface="Times New Roman"/>
              </a:rPr>
              <a:t>CONUS</a:t>
            </a:r>
            <a:r>
              <a:rPr sz="1600" spc="-35" dirty="0">
                <a:latin typeface="Times New Roman"/>
                <a:cs typeface="Times New Roman"/>
              </a:rPr>
              <a:t> </a:t>
            </a:r>
            <a:r>
              <a:rPr sz="1600" spc="-20" dirty="0">
                <a:latin typeface="Times New Roman"/>
                <a:cs typeface="Times New Roman"/>
              </a:rPr>
              <a:t>PCS:</a:t>
            </a:r>
            <a:endParaRPr sz="1600" dirty="0">
              <a:latin typeface="Times New Roman"/>
              <a:cs typeface="Times New Roman"/>
            </a:endParaRPr>
          </a:p>
          <a:p>
            <a:pPr marL="697865" lvl="1" indent="-227965">
              <a:lnSpc>
                <a:spcPct val="100000"/>
              </a:lnSpc>
              <a:spcBef>
                <a:spcPts val="1400"/>
              </a:spcBef>
              <a:buFont typeface="Arial"/>
              <a:buChar char="•"/>
              <a:tabLst>
                <a:tab pos="697865" algn="l"/>
              </a:tabLst>
            </a:pPr>
            <a:r>
              <a:rPr sz="1400" dirty="0">
                <a:latin typeface="Times New Roman"/>
                <a:cs typeface="Times New Roman"/>
              </a:rPr>
              <a:t>TLE</a:t>
            </a:r>
            <a:r>
              <a:rPr sz="1400" spc="-25" dirty="0">
                <a:latin typeface="Times New Roman"/>
                <a:cs typeface="Times New Roman"/>
              </a:rPr>
              <a:t> </a:t>
            </a:r>
            <a:r>
              <a:rPr sz="1400" dirty="0">
                <a:latin typeface="Times New Roman"/>
                <a:cs typeface="Times New Roman"/>
              </a:rPr>
              <a:t>is</a:t>
            </a:r>
            <a:r>
              <a:rPr sz="1400" spc="-25" dirty="0">
                <a:latin typeface="Times New Roman"/>
                <a:cs typeface="Times New Roman"/>
              </a:rPr>
              <a:t> </a:t>
            </a:r>
            <a:r>
              <a:rPr sz="1400" dirty="0">
                <a:latin typeface="Times New Roman"/>
                <a:cs typeface="Times New Roman"/>
              </a:rPr>
              <a:t>limited</a:t>
            </a:r>
            <a:r>
              <a:rPr sz="1400" spc="50" dirty="0">
                <a:latin typeface="Times New Roman"/>
                <a:cs typeface="Times New Roman"/>
              </a:rPr>
              <a:t> </a:t>
            </a:r>
            <a:r>
              <a:rPr sz="1400" dirty="0">
                <a:latin typeface="Times New Roman"/>
                <a:cs typeface="Times New Roman"/>
              </a:rPr>
              <a:t>to</a:t>
            </a:r>
            <a:r>
              <a:rPr sz="1400" spc="-25" dirty="0">
                <a:latin typeface="Times New Roman"/>
                <a:cs typeface="Times New Roman"/>
              </a:rPr>
              <a:t> </a:t>
            </a:r>
            <a:r>
              <a:rPr sz="1400" dirty="0">
                <a:latin typeface="Times New Roman"/>
                <a:cs typeface="Times New Roman"/>
              </a:rPr>
              <a:t>1</a:t>
            </a:r>
            <a:r>
              <a:rPr lang="en-US" sz="1400" dirty="0">
                <a:latin typeface="Times New Roman"/>
                <a:cs typeface="Times New Roman"/>
              </a:rPr>
              <a:t>4</a:t>
            </a:r>
            <a:r>
              <a:rPr sz="1400" spc="-40" dirty="0">
                <a:latin typeface="Times New Roman"/>
                <a:cs typeface="Times New Roman"/>
              </a:rPr>
              <a:t> </a:t>
            </a:r>
            <a:r>
              <a:rPr sz="1400" dirty="0">
                <a:latin typeface="Times New Roman"/>
                <a:cs typeface="Times New Roman"/>
              </a:rPr>
              <a:t>days</a:t>
            </a:r>
            <a:r>
              <a:rPr sz="1400" spc="30" dirty="0">
                <a:latin typeface="Times New Roman"/>
                <a:cs typeface="Times New Roman"/>
              </a:rPr>
              <a:t> </a:t>
            </a:r>
            <a:r>
              <a:rPr sz="1400" spc="-20" dirty="0">
                <a:latin typeface="Times New Roman"/>
                <a:cs typeface="Times New Roman"/>
              </a:rPr>
              <a:t>max.</a:t>
            </a:r>
            <a:endParaRPr sz="1400" dirty="0">
              <a:latin typeface="Times New Roman"/>
              <a:cs typeface="Times New Roman"/>
            </a:endParaRPr>
          </a:p>
          <a:p>
            <a:pPr marL="697865" lvl="1" indent="-227965">
              <a:lnSpc>
                <a:spcPct val="100000"/>
              </a:lnSpc>
              <a:spcBef>
                <a:spcPts val="1340"/>
              </a:spcBef>
              <a:buFont typeface="Arial"/>
              <a:buChar char="•"/>
              <a:tabLst>
                <a:tab pos="697865" algn="l"/>
              </a:tabLst>
            </a:pPr>
            <a:r>
              <a:rPr sz="1400" dirty="0">
                <a:latin typeface="Times New Roman"/>
                <a:cs typeface="Times New Roman"/>
              </a:rPr>
              <a:t>1</a:t>
            </a:r>
            <a:r>
              <a:rPr lang="en-US" sz="1400" dirty="0">
                <a:latin typeface="Times New Roman"/>
                <a:cs typeface="Times New Roman"/>
              </a:rPr>
              <a:t>4</a:t>
            </a:r>
            <a:r>
              <a:rPr sz="1400" spc="-40" dirty="0">
                <a:latin typeface="Times New Roman"/>
                <a:cs typeface="Times New Roman"/>
              </a:rPr>
              <a:t> </a:t>
            </a:r>
            <a:r>
              <a:rPr sz="1400" dirty="0">
                <a:latin typeface="Times New Roman"/>
                <a:cs typeface="Times New Roman"/>
              </a:rPr>
              <a:t>days</a:t>
            </a:r>
            <a:r>
              <a:rPr sz="1400" spc="15" dirty="0">
                <a:latin typeface="Times New Roman"/>
                <a:cs typeface="Times New Roman"/>
              </a:rPr>
              <a:t> </a:t>
            </a:r>
            <a:r>
              <a:rPr sz="1400" dirty="0">
                <a:latin typeface="Times New Roman"/>
                <a:cs typeface="Times New Roman"/>
              </a:rPr>
              <a:t>can</a:t>
            </a:r>
            <a:r>
              <a:rPr sz="1400" spc="-25" dirty="0">
                <a:latin typeface="Times New Roman"/>
                <a:cs typeface="Times New Roman"/>
              </a:rPr>
              <a:t> </a:t>
            </a:r>
            <a:r>
              <a:rPr sz="1400" dirty="0">
                <a:latin typeface="Times New Roman"/>
                <a:cs typeface="Times New Roman"/>
              </a:rPr>
              <a:t>be</a:t>
            </a:r>
            <a:r>
              <a:rPr sz="1400" spc="-30" dirty="0">
                <a:latin typeface="Times New Roman"/>
                <a:cs typeface="Times New Roman"/>
              </a:rPr>
              <a:t> </a:t>
            </a:r>
            <a:r>
              <a:rPr sz="1400" dirty="0">
                <a:latin typeface="Times New Roman"/>
                <a:cs typeface="Times New Roman"/>
              </a:rPr>
              <a:t>split</a:t>
            </a:r>
            <a:r>
              <a:rPr sz="1400" spc="10" dirty="0">
                <a:latin typeface="Times New Roman"/>
                <a:cs typeface="Times New Roman"/>
              </a:rPr>
              <a:t> </a:t>
            </a:r>
            <a:r>
              <a:rPr sz="1400" dirty="0">
                <a:latin typeface="Times New Roman"/>
                <a:cs typeface="Times New Roman"/>
              </a:rPr>
              <a:t>between</a:t>
            </a:r>
            <a:r>
              <a:rPr sz="1400" spc="30" dirty="0">
                <a:latin typeface="Times New Roman"/>
                <a:cs typeface="Times New Roman"/>
              </a:rPr>
              <a:t> </a:t>
            </a:r>
            <a:r>
              <a:rPr sz="1400" dirty="0">
                <a:latin typeface="Times New Roman"/>
                <a:cs typeface="Times New Roman"/>
              </a:rPr>
              <a:t>Old</a:t>
            </a:r>
            <a:r>
              <a:rPr sz="1400" spc="-25" dirty="0">
                <a:latin typeface="Times New Roman"/>
                <a:cs typeface="Times New Roman"/>
              </a:rPr>
              <a:t> </a:t>
            </a:r>
            <a:r>
              <a:rPr sz="1400" dirty="0">
                <a:latin typeface="Times New Roman"/>
                <a:cs typeface="Times New Roman"/>
              </a:rPr>
              <a:t>Permanent</a:t>
            </a:r>
            <a:r>
              <a:rPr sz="1400" spc="25" dirty="0">
                <a:latin typeface="Times New Roman"/>
                <a:cs typeface="Times New Roman"/>
              </a:rPr>
              <a:t> </a:t>
            </a:r>
            <a:r>
              <a:rPr sz="1400" dirty="0">
                <a:latin typeface="Times New Roman"/>
                <a:cs typeface="Times New Roman"/>
              </a:rPr>
              <a:t>Duty</a:t>
            </a:r>
            <a:r>
              <a:rPr sz="1400" spc="-20" dirty="0">
                <a:latin typeface="Times New Roman"/>
                <a:cs typeface="Times New Roman"/>
              </a:rPr>
              <a:t> </a:t>
            </a:r>
            <a:r>
              <a:rPr sz="1400" dirty="0">
                <a:latin typeface="Times New Roman"/>
                <a:cs typeface="Times New Roman"/>
              </a:rPr>
              <a:t>Station (OPDS)</a:t>
            </a:r>
            <a:r>
              <a:rPr sz="1400" spc="-50" dirty="0">
                <a:latin typeface="Times New Roman"/>
                <a:cs typeface="Times New Roman"/>
              </a:rPr>
              <a:t> </a:t>
            </a:r>
            <a:r>
              <a:rPr sz="1400" dirty="0">
                <a:latin typeface="Times New Roman"/>
                <a:cs typeface="Times New Roman"/>
              </a:rPr>
              <a:t>or</a:t>
            </a:r>
            <a:r>
              <a:rPr sz="1400" spc="-10" dirty="0">
                <a:latin typeface="Times New Roman"/>
                <a:cs typeface="Times New Roman"/>
              </a:rPr>
              <a:t> </a:t>
            </a:r>
            <a:r>
              <a:rPr sz="1400" dirty="0">
                <a:latin typeface="Times New Roman"/>
                <a:cs typeface="Times New Roman"/>
              </a:rPr>
              <a:t>New</a:t>
            </a:r>
            <a:r>
              <a:rPr sz="1400" spc="-20" dirty="0">
                <a:latin typeface="Times New Roman"/>
                <a:cs typeface="Times New Roman"/>
              </a:rPr>
              <a:t> </a:t>
            </a:r>
            <a:r>
              <a:rPr sz="1400" dirty="0">
                <a:latin typeface="Times New Roman"/>
                <a:cs typeface="Times New Roman"/>
              </a:rPr>
              <a:t>Permanent</a:t>
            </a:r>
            <a:r>
              <a:rPr sz="1400" spc="10" dirty="0">
                <a:latin typeface="Times New Roman"/>
                <a:cs typeface="Times New Roman"/>
              </a:rPr>
              <a:t> </a:t>
            </a:r>
            <a:r>
              <a:rPr sz="1400" dirty="0">
                <a:latin typeface="Times New Roman"/>
                <a:cs typeface="Times New Roman"/>
              </a:rPr>
              <a:t>Duty</a:t>
            </a:r>
            <a:r>
              <a:rPr sz="1400" spc="-25" dirty="0">
                <a:latin typeface="Times New Roman"/>
                <a:cs typeface="Times New Roman"/>
              </a:rPr>
              <a:t> </a:t>
            </a:r>
            <a:r>
              <a:rPr sz="1400" dirty="0">
                <a:latin typeface="Times New Roman"/>
                <a:cs typeface="Times New Roman"/>
              </a:rPr>
              <a:t>Station</a:t>
            </a:r>
            <a:r>
              <a:rPr sz="1400" spc="20" dirty="0">
                <a:latin typeface="Times New Roman"/>
                <a:cs typeface="Times New Roman"/>
              </a:rPr>
              <a:t> </a:t>
            </a:r>
            <a:r>
              <a:rPr sz="1400" spc="-10" dirty="0">
                <a:latin typeface="Times New Roman"/>
                <a:cs typeface="Times New Roman"/>
              </a:rPr>
              <a:t>(NPDS)</a:t>
            </a:r>
            <a:endParaRPr sz="1400" dirty="0">
              <a:latin typeface="Times New Roman"/>
              <a:cs typeface="Times New Roman"/>
            </a:endParaRPr>
          </a:p>
          <a:p>
            <a:pPr marL="1155065" lvl="2" indent="-227965">
              <a:lnSpc>
                <a:spcPct val="100000"/>
              </a:lnSpc>
              <a:spcBef>
                <a:spcPts val="1220"/>
              </a:spcBef>
              <a:buFont typeface="Arial"/>
              <a:buChar char="•"/>
              <a:tabLst>
                <a:tab pos="1155065" algn="l"/>
              </a:tabLst>
            </a:pPr>
            <a:r>
              <a:rPr sz="1100" dirty="0">
                <a:latin typeface="Times New Roman"/>
                <a:cs typeface="Times New Roman"/>
              </a:rPr>
              <a:t>ex:</a:t>
            </a:r>
            <a:r>
              <a:rPr sz="1100" spc="-10" dirty="0">
                <a:latin typeface="Times New Roman"/>
                <a:cs typeface="Times New Roman"/>
              </a:rPr>
              <a:t> </a:t>
            </a:r>
            <a:r>
              <a:rPr lang="en-US" sz="1100" spc="-10" dirty="0">
                <a:latin typeface="Times New Roman"/>
                <a:cs typeface="Times New Roman"/>
              </a:rPr>
              <a:t>7</a:t>
            </a:r>
            <a:r>
              <a:rPr sz="1100" spc="-15" dirty="0">
                <a:latin typeface="Times New Roman"/>
                <a:cs typeface="Times New Roman"/>
              </a:rPr>
              <a:t> </a:t>
            </a:r>
            <a:r>
              <a:rPr sz="1100" dirty="0">
                <a:latin typeface="Times New Roman"/>
                <a:cs typeface="Times New Roman"/>
              </a:rPr>
              <a:t>days</a:t>
            </a:r>
            <a:r>
              <a:rPr sz="1100" spc="-10" dirty="0">
                <a:latin typeface="Times New Roman"/>
                <a:cs typeface="Times New Roman"/>
              </a:rPr>
              <a:t> </a:t>
            </a:r>
            <a:r>
              <a:rPr sz="1100" dirty="0">
                <a:latin typeface="Times New Roman"/>
                <a:cs typeface="Times New Roman"/>
              </a:rPr>
              <a:t>at</a:t>
            </a:r>
            <a:r>
              <a:rPr sz="1100" spc="-10" dirty="0">
                <a:latin typeface="Times New Roman"/>
                <a:cs typeface="Times New Roman"/>
              </a:rPr>
              <a:t> </a:t>
            </a:r>
            <a:r>
              <a:rPr sz="1100" dirty="0">
                <a:latin typeface="Times New Roman"/>
                <a:cs typeface="Times New Roman"/>
              </a:rPr>
              <a:t>OPDS,</a:t>
            </a:r>
            <a:r>
              <a:rPr sz="1100" spc="5" dirty="0">
                <a:latin typeface="Times New Roman"/>
                <a:cs typeface="Times New Roman"/>
              </a:rPr>
              <a:t> </a:t>
            </a:r>
            <a:r>
              <a:rPr sz="1100" dirty="0">
                <a:latin typeface="Times New Roman"/>
                <a:cs typeface="Times New Roman"/>
              </a:rPr>
              <a:t>7</a:t>
            </a:r>
            <a:r>
              <a:rPr sz="1100" spc="-10" dirty="0">
                <a:latin typeface="Times New Roman"/>
                <a:cs typeface="Times New Roman"/>
              </a:rPr>
              <a:t> </a:t>
            </a:r>
            <a:r>
              <a:rPr sz="1100" dirty="0">
                <a:latin typeface="Times New Roman"/>
                <a:cs typeface="Times New Roman"/>
              </a:rPr>
              <a:t>days</a:t>
            </a:r>
            <a:r>
              <a:rPr sz="1100" spc="10" dirty="0">
                <a:latin typeface="Times New Roman"/>
                <a:cs typeface="Times New Roman"/>
              </a:rPr>
              <a:t> </a:t>
            </a:r>
            <a:r>
              <a:rPr sz="1100" dirty="0">
                <a:latin typeface="Times New Roman"/>
                <a:cs typeface="Times New Roman"/>
              </a:rPr>
              <a:t>at</a:t>
            </a:r>
            <a:r>
              <a:rPr sz="1100" spc="-10" dirty="0">
                <a:latin typeface="Times New Roman"/>
                <a:cs typeface="Times New Roman"/>
              </a:rPr>
              <a:t> </a:t>
            </a:r>
            <a:r>
              <a:rPr sz="1100" dirty="0">
                <a:latin typeface="Times New Roman"/>
                <a:cs typeface="Times New Roman"/>
              </a:rPr>
              <a:t>NPDS</a:t>
            </a:r>
            <a:r>
              <a:rPr lang="en-US" sz="1100" dirty="0">
                <a:latin typeface="Times New Roman"/>
                <a:cs typeface="Times New Roman"/>
              </a:rPr>
              <a:t>/</a:t>
            </a:r>
            <a:r>
              <a:rPr sz="1100" spc="-10" dirty="0">
                <a:latin typeface="Times New Roman"/>
                <a:cs typeface="Times New Roman"/>
              </a:rPr>
              <a:t> </a:t>
            </a:r>
            <a:r>
              <a:rPr lang="en-US" sz="1100" spc="-10" dirty="0">
                <a:latin typeface="Times New Roman"/>
                <a:cs typeface="Times New Roman"/>
              </a:rPr>
              <a:t>10</a:t>
            </a:r>
            <a:r>
              <a:rPr sz="1100" spc="-15" dirty="0">
                <a:latin typeface="Times New Roman"/>
                <a:cs typeface="Times New Roman"/>
              </a:rPr>
              <a:t> </a:t>
            </a:r>
            <a:r>
              <a:rPr sz="1100" dirty="0">
                <a:latin typeface="Times New Roman"/>
                <a:cs typeface="Times New Roman"/>
              </a:rPr>
              <a:t>days</a:t>
            </a:r>
            <a:r>
              <a:rPr sz="1100" spc="10" dirty="0">
                <a:latin typeface="Times New Roman"/>
                <a:cs typeface="Times New Roman"/>
              </a:rPr>
              <a:t> </a:t>
            </a:r>
            <a:r>
              <a:rPr sz="1100" dirty="0">
                <a:latin typeface="Times New Roman"/>
                <a:cs typeface="Times New Roman"/>
              </a:rPr>
              <a:t>OPDS,</a:t>
            </a:r>
            <a:r>
              <a:rPr sz="1100" spc="-15" dirty="0">
                <a:latin typeface="Times New Roman"/>
                <a:cs typeface="Times New Roman"/>
              </a:rPr>
              <a:t> </a:t>
            </a:r>
            <a:r>
              <a:rPr lang="en-US" sz="1100" spc="-15" dirty="0">
                <a:latin typeface="Times New Roman"/>
                <a:cs typeface="Times New Roman"/>
              </a:rPr>
              <a:t>4</a:t>
            </a:r>
            <a:r>
              <a:rPr sz="1100" spc="10" dirty="0">
                <a:latin typeface="Times New Roman"/>
                <a:cs typeface="Times New Roman"/>
              </a:rPr>
              <a:t> </a:t>
            </a:r>
            <a:r>
              <a:rPr sz="1100" dirty="0">
                <a:latin typeface="Times New Roman"/>
                <a:cs typeface="Times New Roman"/>
              </a:rPr>
              <a:t>days</a:t>
            </a:r>
            <a:r>
              <a:rPr sz="1100" spc="-10" dirty="0">
                <a:latin typeface="Times New Roman"/>
                <a:cs typeface="Times New Roman"/>
              </a:rPr>
              <a:t> </a:t>
            </a:r>
            <a:r>
              <a:rPr sz="1100" dirty="0">
                <a:latin typeface="Times New Roman"/>
                <a:cs typeface="Times New Roman"/>
              </a:rPr>
              <a:t>NPDS</a:t>
            </a:r>
            <a:r>
              <a:rPr lang="en-US" sz="1100" dirty="0">
                <a:latin typeface="Times New Roman"/>
                <a:cs typeface="Times New Roman"/>
              </a:rPr>
              <a:t>/</a:t>
            </a:r>
            <a:r>
              <a:rPr sz="1100" spc="-10" dirty="0">
                <a:latin typeface="Times New Roman"/>
                <a:cs typeface="Times New Roman"/>
              </a:rPr>
              <a:t> </a:t>
            </a:r>
            <a:r>
              <a:rPr sz="1100" dirty="0">
                <a:latin typeface="Times New Roman"/>
                <a:cs typeface="Times New Roman"/>
              </a:rPr>
              <a:t>all</a:t>
            </a:r>
            <a:r>
              <a:rPr sz="1100" spc="-10" dirty="0">
                <a:latin typeface="Times New Roman"/>
                <a:cs typeface="Times New Roman"/>
              </a:rPr>
              <a:t> </a:t>
            </a:r>
            <a:r>
              <a:rPr sz="1100" dirty="0">
                <a:latin typeface="Times New Roman"/>
                <a:cs typeface="Times New Roman"/>
              </a:rPr>
              <a:t>1</a:t>
            </a:r>
            <a:r>
              <a:rPr lang="en-US" sz="1100" dirty="0">
                <a:latin typeface="Times New Roman"/>
                <a:cs typeface="Times New Roman"/>
              </a:rPr>
              <a:t>4</a:t>
            </a:r>
            <a:r>
              <a:rPr sz="1100" spc="-15" dirty="0">
                <a:latin typeface="Times New Roman"/>
                <a:cs typeface="Times New Roman"/>
              </a:rPr>
              <a:t> </a:t>
            </a:r>
            <a:r>
              <a:rPr sz="1100" dirty="0">
                <a:latin typeface="Times New Roman"/>
                <a:cs typeface="Times New Roman"/>
              </a:rPr>
              <a:t>days</a:t>
            </a:r>
            <a:r>
              <a:rPr sz="1100" spc="-10" dirty="0">
                <a:latin typeface="Times New Roman"/>
                <a:cs typeface="Times New Roman"/>
              </a:rPr>
              <a:t> </a:t>
            </a:r>
            <a:r>
              <a:rPr sz="1100" dirty="0">
                <a:latin typeface="Times New Roman"/>
                <a:cs typeface="Times New Roman"/>
              </a:rPr>
              <a:t>at</a:t>
            </a:r>
            <a:r>
              <a:rPr sz="1100" spc="-10" dirty="0">
                <a:latin typeface="Times New Roman"/>
                <a:cs typeface="Times New Roman"/>
              </a:rPr>
              <a:t> </a:t>
            </a:r>
            <a:r>
              <a:rPr sz="1100" dirty="0">
                <a:latin typeface="Times New Roman"/>
                <a:cs typeface="Times New Roman"/>
              </a:rPr>
              <a:t>NPDS</a:t>
            </a:r>
            <a:r>
              <a:rPr lang="en-US" sz="1100" dirty="0">
                <a:latin typeface="Times New Roman"/>
                <a:cs typeface="Times New Roman"/>
              </a:rPr>
              <a:t>/</a:t>
            </a:r>
            <a:r>
              <a:rPr sz="1100" spc="-5" dirty="0">
                <a:latin typeface="Times New Roman"/>
                <a:cs typeface="Times New Roman"/>
              </a:rPr>
              <a:t> </a:t>
            </a:r>
            <a:r>
              <a:rPr sz="1100" spc="-20" dirty="0">
                <a:latin typeface="Times New Roman"/>
                <a:cs typeface="Times New Roman"/>
              </a:rPr>
              <a:t>etc.</a:t>
            </a:r>
            <a:endParaRPr sz="1100" dirty="0">
              <a:latin typeface="Times New Roman"/>
              <a:cs typeface="Times New Roman"/>
            </a:endParaRPr>
          </a:p>
          <a:p>
            <a:pPr lvl="2">
              <a:lnSpc>
                <a:spcPct val="100000"/>
              </a:lnSpc>
              <a:buFont typeface="Arial"/>
              <a:buChar char="•"/>
            </a:pPr>
            <a:endParaRPr sz="1600" dirty="0">
              <a:latin typeface="Times New Roman"/>
              <a:cs typeface="Times New Roman"/>
            </a:endParaRPr>
          </a:p>
          <a:p>
            <a:pPr marL="240665" indent="-227965">
              <a:lnSpc>
                <a:spcPct val="100000"/>
              </a:lnSpc>
              <a:buFont typeface="Arial"/>
              <a:buChar char="•"/>
              <a:tabLst>
                <a:tab pos="240665" algn="l"/>
              </a:tabLst>
            </a:pPr>
            <a:r>
              <a:rPr sz="1600" dirty="0">
                <a:latin typeface="Times New Roman"/>
                <a:cs typeface="Times New Roman"/>
              </a:rPr>
              <a:t>CONUS</a:t>
            </a:r>
            <a:r>
              <a:rPr sz="1600" spc="-40" dirty="0">
                <a:latin typeface="Times New Roman"/>
                <a:cs typeface="Times New Roman"/>
              </a:rPr>
              <a:t> </a:t>
            </a:r>
            <a:r>
              <a:rPr sz="1600" dirty="0">
                <a:latin typeface="Times New Roman"/>
                <a:cs typeface="Times New Roman"/>
              </a:rPr>
              <a:t>to</a:t>
            </a:r>
            <a:r>
              <a:rPr sz="1600" spc="5" dirty="0">
                <a:latin typeface="Times New Roman"/>
                <a:cs typeface="Times New Roman"/>
              </a:rPr>
              <a:t> </a:t>
            </a:r>
            <a:r>
              <a:rPr sz="1600" dirty="0">
                <a:latin typeface="Times New Roman"/>
                <a:cs typeface="Times New Roman"/>
              </a:rPr>
              <a:t>OCONUS</a:t>
            </a:r>
            <a:r>
              <a:rPr sz="1600" spc="-55" dirty="0">
                <a:latin typeface="Times New Roman"/>
                <a:cs typeface="Times New Roman"/>
              </a:rPr>
              <a:t> </a:t>
            </a:r>
            <a:r>
              <a:rPr sz="1600" spc="-20" dirty="0">
                <a:latin typeface="Times New Roman"/>
                <a:cs typeface="Times New Roman"/>
              </a:rPr>
              <a:t>PCS:</a:t>
            </a:r>
            <a:endParaRPr sz="1600" dirty="0">
              <a:latin typeface="Times New Roman"/>
              <a:cs typeface="Times New Roman"/>
            </a:endParaRPr>
          </a:p>
          <a:p>
            <a:pPr marL="697865" lvl="1" indent="-227965">
              <a:lnSpc>
                <a:spcPct val="100000"/>
              </a:lnSpc>
              <a:spcBef>
                <a:spcPts val="1400"/>
              </a:spcBef>
              <a:buFont typeface="Arial"/>
              <a:buChar char="•"/>
              <a:tabLst>
                <a:tab pos="697865" algn="l"/>
              </a:tabLst>
            </a:pPr>
            <a:r>
              <a:rPr sz="1400" dirty="0">
                <a:latin typeface="Times New Roman"/>
                <a:cs typeface="Times New Roman"/>
              </a:rPr>
              <a:t>TLE</a:t>
            </a:r>
            <a:r>
              <a:rPr sz="1400" spc="-25" dirty="0">
                <a:latin typeface="Times New Roman"/>
                <a:cs typeface="Times New Roman"/>
              </a:rPr>
              <a:t> </a:t>
            </a:r>
            <a:r>
              <a:rPr sz="1400" dirty="0">
                <a:latin typeface="Times New Roman"/>
                <a:cs typeface="Times New Roman"/>
              </a:rPr>
              <a:t>is</a:t>
            </a:r>
            <a:r>
              <a:rPr sz="1400" spc="-25" dirty="0">
                <a:latin typeface="Times New Roman"/>
                <a:cs typeface="Times New Roman"/>
              </a:rPr>
              <a:t> </a:t>
            </a:r>
            <a:r>
              <a:rPr sz="1400" dirty="0">
                <a:latin typeface="Times New Roman"/>
                <a:cs typeface="Times New Roman"/>
              </a:rPr>
              <a:t>limited</a:t>
            </a:r>
            <a:r>
              <a:rPr sz="1400" spc="50" dirty="0">
                <a:latin typeface="Times New Roman"/>
                <a:cs typeface="Times New Roman"/>
              </a:rPr>
              <a:t> </a:t>
            </a:r>
            <a:r>
              <a:rPr sz="1400" dirty="0">
                <a:latin typeface="Times New Roman"/>
                <a:cs typeface="Times New Roman"/>
              </a:rPr>
              <a:t>to</a:t>
            </a:r>
            <a:r>
              <a:rPr sz="1400" spc="-25" dirty="0">
                <a:latin typeface="Times New Roman"/>
                <a:cs typeface="Times New Roman"/>
              </a:rPr>
              <a:t> </a:t>
            </a:r>
            <a:r>
              <a:rPr lang="en-US" sz="1400" spc="-25" dirty="0">
                <a:latin typeface="Times New Roman"/>
                <a:cs typeface="Times New Roman"/>
              </a:rPr>
              <a:t>7</a:t>
            </a:r>
            <a:r>
              <a:rPr sz="1400" spc="-40" dirty="0">
                <a:latin typeface="Times New Roman"/>
                <a:cs typeface="Times New Roman"/>
              </a:rPr>
              <a:t> </a:t>
            </a:r>
            <a:r>
              <a:rPr sz="1400" dirty="0">
                <a:latin typeface="Times New Roman"/>
                <a:cs typeface="Times New Roman"/>
              </a:rPr>
              <a:t>days</a:t>
            </a:r>
            <a:r>
              <a:rPr sz="1400" spc="30" dirty="0">
                <a:latin typeface="Times New Roman"/>
                <a:cs typeface="Times New Roman"/>
              </a:rPr>
              <a:t> </a:t>
            </a:r>
            <a:r>
              <a:rPr sz="1400" spc="-10" dirty="0">
                <a:latin typeface="Times New Roman"/>
                <a:cs typeface="Times New Roman"/>
              </a:rPr>
              <a:t>CONUS.</a:t>
            </a:r>
            <a:endParaRPr sz="1400" dirty="0">
              <a:latin typeface="Times New Roman"/>
              <a:cs typeface="Times New Roman"/>
            </a:endParaRPr>
          </a:p>
          <a:p>
            <a:pPr marL="697865" lvl="1" indent="-227965">
              <a:lnSpc>
                <a:spcPct val="100000"/>
              </a:lnSpc>
              <a:spcBef>
                <a:spcPts val="1340"/>
              </a:spcBef>
              <a:buFont typeface="Arial"/>
              <a:buChar char="•"/>
              <a:tabLst>
                <a:tab pos="697865" algn="l"/>
              </a:tabLst>
            </a:pPr>
            <a:r>
              <a:rPr sz="1400" dirty="0">
                <a:latin typeface="Times New Roman"/>
                <a:cs typeface="Times New Roman"/>
              </a:rPr>
              <a:t>Member</a:t>
            </a:r>
            <a:r>
              <a:rPr sz="1400" spc="5" dirty="0">
                <a:latin typeface="Times New Roman"/>
                <a:cs typeface="Times New Roman"/>
              </a:rPr>
              <a:t> </a:t>
            </a:r>
            <a:r>
              <a:rPr sz="1400" dirty="0">
                <a:latin typeface="Times New Roman"/>
                <a:cs typeface="Times New Roman"/>
              </a:rPr>
              <a:t>may</a:t>
            </a:r>
            <a:r>
              <a:rPr sz="1400" spc="-20" dirty="0">
                <a:latin typeface="Times New Roman"/>
                <a:cs typeface="Times New Roman"/>
              </a:rPr>
              <a:t> </a:t>
            </a:r>
            <a:r>
              <a:rPr sz="1400" dirty="0">
                <a:latin typeface="Times New Roman"/>
                <a:cs typeface="Times New Roman"/>
              </a:rPr>
              <a:t>be</a:t>
            </a:r>
            <a:r>
              <a:rPr sz="1400" spc="-30" dirty="0">
                <a:latin typeface="Times New Roman"/>
                <a:cs typeface="Times New Roman"/>
              </a:rPr>
              <a:t> </a:t>
            </a:r>
            <a:r>
              <a:rPr sz="1400" dirty="0">
                <a:latin typeface="Times New Roman"/>
                <a:cs typeface="Times New Roman"/>
              </a:rPr>
              <a:t>entitled</a:t>
            </a:r>
            <a:r>
              <a:rPr sz="1400" spc="50" dirty="0">
                <a:latin typeface="Times New Roman"/>
                <a:cs typeface="Times New Roman"/>
              </a:rPr>
              <a:t> </a:t>
            </a:r>
            <a:r>
              <a:rPr sz="1400" dirty="0">
                <a:latin typeface="Times New Roman"/>
                <a:cs typeface="Times New Roman"/>
              </a:rPr>
              <a:t>to</a:t>
            </a:r>
            <a:r>
              <a:rPr sz="1400" spc="-45" dirty="0">
                <a:latin typeface="Times New Roman"/>
                <a:cs typeface="Times New Roman"/>
              </a:rPr>
              <a:t> </a:t>
            </a:r>
            <a:r>
              <a:rPr sz="1400" spc="-10" dirty="0">
                <a:latin typeface="Times New Roman"/>
                <a:cs typeface="Times New Roman"/>
              </a:rPr>
              <a:t>TLA</a:t>
            </a:r>
            <a:r>
              <a:rPr sz="1400" spc="-80" dirty="0">
                <a:latin typeface="Times New Roman"/>
                <a:cs typeface="Times New Roman"/>
              </a:rPr>
              <a:t> </a:t>
            </a:r>
            <a:r>
              <a:rPr sz="1400" dirty="0">
                <a:latin typeface="Times New Roman"/>
                <a:cs typeface="Times New Roman"/>
              </a:rPr>
              <a:t>once</a:t>
            </a:r>
            <a:r>
              <a:rPr sz="1400" spc="-5" dirty="0">
                <a:latin typeface="Times New Roman"/>
                <a:cs typeface="Times New Roman"/>
              </a:rPr>
              <a:t> </a:t>
            </a:r>
            <a:r>
              <a:rPr sz="1400" spc="-10" dirty="0">
                <a:latin typeface="Times New Roman"/>
                <a:cs typeface="Times New Roman"/>
              </a:rPr>
              <a:t>OCONUS.</a:t>
            </a:r>
            <a:endParaRPr sz="1400" dirty="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8762" y="1229360"/>
            <a:ext cx="11790680" cy="571500"/>
            <a:chOff x="238762" y="1229360"/>
            <a:chExt cx="11790680" cy="571500"/>
          </a:xfrm>
        </p:grpSpPr>
        <p:pic>
          <p:nvPicPr>
            <p:cNvPr id="3" name="object 3"/>
            <p:cNvPicPr/>
            <p:nvPr/>
          </p:nvPicPr>
          <p:blipFill>
            <a:blip r:embed="rId2" cstate="print"/>
            <a:stretch>
              <a:fillRect/>
            </a:stretch>
          </p:blipFill>
          <p:spPr>
            <a:xfrm>
              <a:off x="11371579" y="1229360"/>
              <a:ext cx="657847" cy="571499"/>
            </a:xfrm>
            <a:prstGeom prst="rect">
              <a:avLst/>
            </a:prstGeom>
          </p:spPr>
        </p:pic>
        <p:sp>
          <p:nvSpPr>
            <p:cNvPr id="4" name="object 4"/>
            <p:cNvSpPr/>
            <p:nvPr/>
          </p:nvSpPr>
          <p:spPr>
            <a:xfrm>
              <a:off x="257812" y="1507492"/>
              <a:ext cx="11107420" cy="6350"/>
            </a:xfrm>
            <a:custGeom>
              <a:avLst/>
              <a:gdLst/>
              <a:ahLst/>
              <a:cxnLst/>
              <a:rect l="l" t="t" r="r" b="b"/>
              <a:pathLst>
                <a:path w="11107420" h="6350">
                  <a:moveTo>
                    <a:pt x="11106823" y="6159"/>
                  </a:moveTo>
                  <a:lnTo>
                    <a:pt x="0" y="0"/>
                  </a:lnTo>
                </a:path>
              </a:pathLst>
            </a:custGeom>
            <a:ln w="38100">
              <a:solidFill>
                <a:srgbClr val="000000"/>
              </a:solidFill>
            </a:ln>
          </p:spPr>
          <p:txBody>
            <a:bodyPr wrap="square" lIns="0" tIns="0" rIns="0" bIns="0" rtlCol="0"/>
            <a:lstStyle/>
            <a:p>
              <a:endParaRPr/>
            </a:p>
          </p:txBody>
        </p:sp>
      </p:grpSp>
      <p:grpSp>
        <p:nvGrpSpPr>
          <p:cNvPr id="5" name="object 5"/>
          <p:cNvGrpSpPr/>
          <p:nvPr/>
        </p:nvGrpSpPr>
        <p:grpSpPr>
          <a:xfrm>
            <a:off x="10782300" y="76200"/>
            <a:ext cx="1336040" cy="1221740"/>
            <a:chOff x="10782300" y="76200"/>
            <a:chExt cx="1336040" cy="1221740"/>
          </a:xfrm>
        </p:grpSpPr>
        <p:pic>
          <p:nvPicPr>
            <p:cNvPr id="6" name="object 6"/>
            <p:cNvPicPr/>
            <p:nvPr/>
          </p:nvPicPr>
          <p:blipFill>
            <a:blip r:embed="rId3" cstate="print"/>
            <a:stretch>
              <a:fillRect/>
            </a:stretch>
          </p:blipFill>
          <p:spPr>
            <a:xfrm>
              <a:off x="11112500" y="76200"/>
              <a:ext cx="1005840" cy="914400"/>
            </a:xfrm>
            <a:prstGeom prst="rect">
              <a:avLst/>
            </a:prstGeom>
          </p:spPr>
        </p:pic>
        <p:pic>
          <p:nvPicPr>
            <p:cNvPr id="7" name="object 7"/>
            <p:cNvPicPr/>
            <p:nvPr/>
          </p:nvPicPr>
          <p:blipFill>
            <a:blip r:embed="rId4" cstate="print"/>
            <a:stretch>
              <a:fillRect/>
            </a:stretch>
          </p:blipFill>
          <p:spPr>
            <a:xfrm>
              <a:off x="10782300" y="383539"/>
              <a:ext cx="914400" cy="914400"/>
            </a:xfrm>
            <a:prstGeom prst="rect">
              <a:avLst/>
            </a:prstGeom>
          </p:spPr>
        </p:pic>
      </p:grpSp>
      <p:pic>
        <p:nvPicPr>
          <p:cNvPr id="8" name="object 8"/>
          <p:cNvPicPr/>
          <p:nvPr/>
        </p:nvPicPr>
        <p:blipFill>
          <a:blip r:embed="rId5" cstate="print"/>
          <a:stretch>
            <a:fillRect/>
          </a:stretch>
        </p:blipFill>
        <p:spPr>
          <a:xfrm>
            <a:off x="167639" y="91440"/>
            <a:ext cx="1280160" cy="1280160"/>
          </a:xfrm>
          <a:prstGeom prst="rect">
            <a:avLst/>
          </a:prstGeom>
        </p:spPr>
      </p:pic>
      <p:pic>
        <p:nvPicPr>
          <p:cNvPr id="9" name="object 9"/>
          <p:cNvPicPr/>
          <p:nvPr/>
        </p:nvPicPr>
        <p:blipFill>
          <a:blip r:embed="rId6" cstate="print"/>
          <a:stretch>
            <a:fillRect/>
          </a:stretch>
        </p:blipFill>
        <p:spPr>
          <a:xfrm>
            <a:off x="218440" y="6357620"/>
            <a:ext cx="11772900" cy="363220"/>
          </a:xfrm>
          <a:prstGeom prst="rect">
            <a:avLst/>
          </a:prstGeom>
        </p:spPr>
      </p:pic>
      <p:sp>
        <p:nvSpPr>
          <p:cNvPr id="10" name="object 10"/>
          <p:cNvSpPr txBox="1"/>
          <p:nvPr/>
        </p:nvSpPr>
        <p:spPr>
          <a:xfrm>
            <a:off x="916939" y="1396465"/>
            <a:ext cx="10249535" cy="4884420"/>
          </a:xfrm>
          <a:prstGeom prst="rect">
            <a:avLst/>
          </a:prstGeom>
        </p:spPr>
        <p:txBody>
          <a:bodyPr vert="horz" wrap="square" lIns="0" tIns="12700" rIns="0" bIns="0" rtlCol="0">
            <a:spAutoFit/>
          </a:bodyPr>
          <a:lstStyle/>
          <a:p>
            <a:pPr marL="241300" marR="467359" indent="-228600">
              <a:lnSpc>
                <a:spcPct val="150000"/>
              </a:lnSpc>
              <a:spcBef>
                <a:spcPts val="100"/>
              </a:spcBef>
              <a:buFont typeface="Arial"/>
              <a:buChar char="•"/>
              <a:tabLst>
                <a:tab pos="241300" algn="l"/>
              </a:tabLst>
            </a:pPr>
            <a:r>
              <a:rPr sz="1800" dirty="0">
                <a:latin typeface="Times New Roman"/>
                <a:cs typeface="Times New Roman"/>
              </a:rPr>
              <a:t>TLA</a:t>
            </a:r>
            <a:r>
              <a:rPr sz="1800" spc="-85" dirty="0">
                <a:latin typeface="Times New Roman"/>
                <a:cs typeface="Times New Roman"/>
              </a:rPr>
              <a:t> </a:t>
            </a:r>
            <a:r>
              <a:rPr sz="1800" dirty="0">
                <a:latin typeface="Times New Roman"/>
                <a:cs typeface="Times New Roman"/>
              </a:rPr>
              <a:t>is</a:t>
            </a:r>
            <a:r>
              <a:rPr sz="1800" spc="-30" dirty="0">
                <a:latin typeface="Times New Roman"/>
                <a:cs typeface="Times New Roman"/>
              </a:rPr>
              <a:t> </a:t>
            </a:r>
            <a:r>
              <a:rPr sz="1800" dirty="0">
                <a:latin typeface="Times New Roman"/>
                <a:cs typeface="Times New Roman"/>
              </a:rPr>
              <a:t>intended</a:t>
            </a:r>
            <a:r>
              <a:rPr sz="1800" spc="-10" dirty="0">
                <a:latin typeface="Times New Roman"/>
                <a:cs typeface="Times New Roman"/>
              </a:rPr>
              <a:t> </a:t>
            </a:r>
            <a:r>
              <a:rPr sz="1800" dirty="0">
                <a:latin typeface="Times New Roman"/>
                <a:cs typeface="Times New Roman"/>
              </a:rPr>
              <a:t>to</a:t>
            </a:r>
            <a:r>
              <a:rPr sz="1800" spc="-25" dirty="0">
                <a:latin typeface="Times New Roman"/>
                <a:cs typeface="Times New Roman"/>
              </a:rPr>
              <a:t> </a:t>
            </a:r>
            <a:r>
              <a:rPr sz="1800" dirty="0">
                <a:latin typeface="Times New Roman"/>
                <a:cs typeface="Times New Roman"/>
              </a:rPr>
              <a:t>partially reimburse</a:t>
            </a:r>
            <a:r>
              <a:rPr sz="1800" spc="-5" dirty="0">
                <a:latin typeface="Times New Roman"/>
                <a:cs typeface="Times New Roman"/>
              </a:rPr>
              <a:t> </a:t>
            </a:r>
            <a:r>
              <a:rPr sz="1800" dirty="0">
                <a:latin typeface="Times New Roman"/>
                <a:cs typeface="Times New Roman"/>
              </a:rPr>
              <a:t>Service</a:t>
            </a:r>
            <a:r>
              <a:rPr sz="1800" spc="10" dirty="0">
                <a:latin typeface="Times New Roman"/>
                <a:cs typeface="Times New Roman"/>
              </a:rPr>
              <a:t> </a:t>
            </a:r>
            <a:r>
              <a:rPr sz="1800" dirty="0">
                <a:latin typeface="Times New Roman"/>
                <a:cs typeface="Times New Roman"/>
              </a:rPr>
              <a:t>members</a:t>
            </a:r>
            <a:r>
              <a:rPr sz="1800" spc="15" dirty="0">
                <a:latin typeface="Times New Roman"/>
                <a:cs typeface="Times New Roman"/>
              </a:rPr>
              <a:t> </a:t>
            </a:r>
            <a:r>
              <a:rPr sz="1800" dirty="0">
                <a:latin typeface="Times New Roman"/>
                <a:cs typeface="Times New Roman"/>
              </a:rPr>
              <a:t>for</a:t>
            </a:r>
            <a:r>
              <a:rPr sz="1800" spc="10" dirty="0">
                <a:latin typeface="Times New Roman"/>
                <a:cs typeface="Times New Roman"/>
              </a:rPr>
              <a:t> </a:t>
            </a:r>
            <a:r>
              <a:rPr sz="1800" dirty="0">
                <a:latin typeface="Times New Roman"/>
                <a:cs typeface="Times New Roman"/>
              </a:rPr>
              <a:t>higher</a:t>
            </a:r>
            <a:r>
              <a:rPr sz="1800" spc="-10" dirty="0">
                <a:latin typeface="Times New Roman"/>
                <a:cs typeface="Times New Roman"/>
              </a:rPr>
              <a:t> </a:t>
            </a:r>
            <a:r>
              <a:rPr sz="1800" dirty="0">
                <a:latin typeface="Times New Roman"/>
                <a:cs typeface="Times New Roman"/>
              </a:rPr>
              <a:t>than</a:t>
            </a:r>
            <a:r>
              <a:rPr sz="1800" spc="-5" dirty="0">
                <a:latin typeface="Times New Roman"/>
                <a:cs typeface="Times New Roman"/>
              </a:rPr>
              <a:t> </a:t>
            </a:r>
            <a:r>
              <a:rPr sz="1800" dirty="0">
                <a:latin typeface="Times New Roman"/>
                <a:cs typeface="Times New Roman"/>
              </a:rPr>
              <a:t>normal</a:t>
            </a:r>
            <a:r>
              <a:rPr sz="1800" spc="-5" dirty="0">
                <a:latin typeface="Times New Roman"/>
                <a:cs typeface="Times New Roman"/>
              </a:rPr>
              <a:t> </a:t>
            </a:r>
            <a:r>
              <a:rPr sz="1800" dirty="0">
                <a:latin typeface="Times New Roman"/>
                <a:cs typeface="Times New Roman"/>
              </a:rPr>
              <a:t>expenses</a:t>
            </a:r>
            <a:r>
              <a:rPr sz="1800" spc="15" dirty="0">
                <a:latin typeface="Times New Roman"/>
                <a:cs typeface="Times New Roman"/>
              </a:rPr>
              <a:t> </a:t>
            </a:r>
            <a:r>
              <a:rPr sz="1800" dirty="0">
                <a:latin typeface="Times New Roman"/>
                <a:cs typeface="Times New Roman"/>
              </a:rPr>
              <a:t>incurred</a:t>
            </a:r>
            <a:r>
              <a:rPr sz="1800" spc="-15" dirty="0">
                <a:latin typeface="Times New Roman"/>
                <a:cs typeface="Times New Roman"/>
              </a:rPr>
              <a:t> </a:t>
            </a:r>
            <a:r>
              <a:rPr sz="1800" spc="-10" dirty="0">
                <a:latin typeface="Times New Roman"/>
                <a:cs typeface="Times New Roman"/>
              </a:rPr>
              <a:t>while </a:t>
            </a:r>
            <a:r>
              <a:rPr sz="1800" dirty="0">
                <a:latin typeface="Times New Roman"/>
                <a:cs typeface="Times New Roman"/>
              </a:rPr>
              <a:t>occupying</a:t>
            </a:r>
            <a:r>
              <a:rPr sz="1800" spc="30" dirty="0">
                <a:latin typeface="Times New Roman"/>
                <a:cs typeface="Times New Roman"/>
              </a:rPr>
              <a:t> </a:t>
            </a:r>
            <a:r>
              <a:rPr sz="1800" dirty="0">
                <a:latin typeface="Times New Roman"/>
                <a:cs typeface="Times New Roman"/>
              </a:rPr>
              <a:t>temporary</a:t>
            </a:r>
            <a:r>
              <a:rPr sz="1800" spc="-25" dirty="0">
                <a:latin typeface="Times New Roman"/>
                <a:cs typeface="Times New Roman"/>
              </a:rPr>
              <a:t> </a:t>
            </a:r>
            <a:r>
              <a:rPr sz="1800" dirty="0">
                <a:latin typeface="Times New Roman"/>
                <a:cs typeface="Times New Roman"/>
              </a:rPr>
              <a:t>lodging </a:t>
            </a:r>
            <a:r>
              <a:rPr sz="1800" spc="-10" dirty="0">
                <a:latin typeface="Times New Roman"/>
                <a:cs typeface="Times New Roman"/>
              </a:rPr>
              <a:t>OCONUS.</a:t>
            </a:r>
            <a:endParaRPr sz="1800">
              <a:latin typeface="Times New Roman"/>
              <a:cs typeface="Times New Roman"/>
            </a:endParaRPr>
          </a:p>
          <a:p>
            <a:pPr>
              <a:lnSpc>
                <a:spcPct val="100000"/>
              </a:lnSpc>
              <a:spcBef>
                <a:spcPts val="10"/>
              </a:spcBef>
              <a:buFont typeface="Arial"/>
              <a:buChar char="•"/>
            </a:pPr>
            <a:endParaRPr sz="1800">
              <a:latin typeface="Times New Roman"/>
              <a:cs typeface="Times New Roman"/>
            </a:endParaRPr>
          </a:p>
          <a:p>
            <a:pPr marL="240665" indent="-227965">
              <a:lnSpc>
                <a:spcPct val="100000"/>
              </a:lnSpc>
              <a:buFont typeface="Arial"/>
              <a:buChar char="•"/>
              <a:tabLst>
                <a:tab pos="240665" algn="l"/>
              </a:tabLst>
            </a:pPr>
            <a:r>
              <a:rPr sz="1800" dirty="0">
                <a:latin typeface="Times New Roman"/>
                <a:cs typeface="Times New Roman"/>
              </a:rPr>
              <a:t>TLA</a:t>
            </a:r>
            <a:r>
              <a:rPr sz="1800" spc="-90" dirty="0">
                <a:latin typeface="Times New Roman"/>
                <a:cs typeface="Times New Roman"/>
              </a:rPr>
              <a:t> </a:t>
            </a:r>
            <a:r>
              <a:rPr sz="1800" dirty="0">
                <a:latin typeface="Times New Roman"/>
                <a:cs typeface="Times New Roman"/>
              </a:rPr>
              <a:t>must</a:t>
            </a:r>
            <a:r>
              <a:rPr sz="1800" spc="-20" dirty="0">
                <a:latin typeface="Times New Roman"/>
                <a:cs typeface="Times New Roman"/>
              </a:rPr>
              <a:t> </a:t>
            </a:r>
            <a:r>
              <a:rPr sz="1800" dirty="0">
                <a:latin typeface="Times New Roman"/>
                <a:cs typeface="Times New Roman"/>
              </a:rPr>
              <a:t>be</a:t>
            </a:r>
            <a:r>
              <a:rPr sz="1800" spc="-20" dirty="0">
                <a:latin typeface="Times New Roman"/>
                <a:cs typeface="Times New Roman"/>
              </a:rPr>
              <a:t> </a:t>
            </a:r>
            <a:r>
              <a:rPr sz="1800" dirty="0">
                <a:latin typeface="Times New Roman"/>
                <a:cs typeface="Times New Roman"/>
              </a:rPr>
              <a:t>filed</a:t>
            </a:r>
            <a:r>
              <a:rPr sz="1800" spc="-20" dirty="0">
                <a:latin typeface="Times New Roman"/>
                <a:cs typeface="Times New Roman"/>
              </a:rPr>
              <a:t> </a:t>
            </a:r>
            <a:r>
              <a:rPr sz="1800" dirty="0">
                <a:latin typeface="Times New Roman"/>
                <a:cs typeface="Times New Roman"/>
              </a:rPr>
              <a:t>through</a:t>
            </a:r>
            <a:r>
              <a:rPr sz="1800" spc="5" dirty="0">
                <a:latin typeface="Times New Roman"/>
                <a:cs typeface="Times New Roman"/>
              </a:rPr>
              <a:t> </a:t>
            </a:r>
            <a:r>
              <a:rPr sz="1800" dirty="0">
                <a:latin typeface="Times New Roman"/>
                <a:cs typeface="Times New Roman"/>
              </a:rPr>
              <a:t>OCONUS</a:t>
            </a:r>
            <a:r>
              <a:rPr sz="1800" spc="-35" dirty="0">
                <a:latin typeface="Times New Roman"/>
                <a:cs typeface="Times New Roman"/>
              </a:rPr>
              <a:t> </a:t>
            </a:r>
            <a:r>
              <a:rPr sz="1800" dirty="0">
                <a:latin typeface="Times New Roman"/>
                <a:cs typeface="Times New Roman"/>
              </a:rPr>
              <a:t>Housing</a:t>
            </a:r>
            <a:r>
              <a:rPr sz="1800" spc="-15" dirty="0">
                <a:latin typeface="Times New Roman"/>
                <a:cs typeface="Times New Roman"/>
              </a:rPr>
              <a:t> </a:t>
            </a:r>
            <a:r>
              <a:rPr sz="1800" dirty="0">
                <a:latin typeface="Times New Roman"/>
                <a:cs typeface="Times New Roman"/>
              </a:rPr>
              <a:t>Management</a:t>
            </a:r>
            <a:r>
              <a:rPr sz="1800" spc="5" dirty="0">
                <a:latin typeface="Times New Roman"/>
                <a:cs typeface="Times New Roman"/>
              </a:rPr>
              <a:t> </a:t>
            </a:r>
            <a:r>
              <a:rPr sz="1800" dirty="0">
                <a:latin typeface="Times New Roman"/>
                <a:cs typeface="Times New Roman"/>
              </a:rPr>
              <a:t>Office</a:t>
            </a:r>
            <a:r>
              <a:rPr sz="1800" spc="20" dirty="0">
                <a:latin typeface="Times New Roman"/>
                <a:cs typeface="Times New Roman"/>
              </a:rPr>
              <a:t> </a:t>
            </a:r>
            <a:r>
              <a:rPr sz="1800" spc="-10" dirty="0">
                <a:latin typeface="Times New Roman"/>
                <a:cs typeface="Times New Roman"/>
              </a:rPr>
              <a:t>(HMO).</a:t>
            </a:r>
            <a:endParaRPr sz="1800">
              <a:latin typeface="Times New Roman"/>
              <a:cs typeface="Times New Roman"/>
            </a:endParaRPr>
          </a:p>
          <a:p>
            <a:pPr>
              <a:lnSpc>
                <a:spcPct val="100000"/>
              </a:lnSpc>
              <a:spcBef>
                <a:spcPts val="10"/>
              </a:spcBef>
              <a:buFont typeface="Arial"/>
              <a:buChar char="•"/>
            </a:pPr>
            <a:endParaRPr sz="1800">
              <a:latin typeface="Times New Roman"/>
              <a:cs typeface="Times New Roman"/>
            </a:endParaRPr>
          </a:p>
          <a:p>
            <a:pPr marL="240665" indent="-227965">
              <a:lnSpc>
                <a:spcPct val="100000"/>
              </a:lnSpc>
              <a:buFont typeface="Arial"/>
              <a:buChar char="•"/>
              <a:tabLst>
                <a:tab pos="240665" algn="l"/>
              </a:tabLst>
            </a:pPr>
            <a:r>
              <a:rPr sz="1800" dirty="0">
                <a:latin typeface="Times New Roman"/>
                <a:cs typeface="Times New Roman"/>
              </a:rPr>
              <a:t>The</a:t>
            </a:r>
            <a:r>
              <a:rPr sz="1800" spc="-55" dirty="0">
                <a:latin typeface="Times New Roman"/>
                <a:cs typeface="Times New Roman"/>
              </a:rPr>
              <a:t> </a:t>
            </a:r>
            <a:r>
              <a:rPr sz="1800" spc="-10" dirty="0">
                <a:latin typeface="Times New Roman"/>
                <a:cs typeface="Times New Roman"/>
              </a:rPr>
              <a:t>TLA</a:t>
            </a:r>
            <a:r>
              <a:rPr sz="1800" spc="-190" dirty="0">
                <a:latin typeface="Times New Roman"/>
                <a:cs typeface="Times New Roman"/>
              </a:rPr>
              <a:t> </a:t>
            </a:r>
            <a:r>
              <a:rPr sz="1800" dirty="0">
                <a:latin typeface="Times New Roman"/>
                <a:cs typeface="Times New Roman"/>
              </a:rPr>
              <a:t>Authority</a:t>
            </a:r>
            <a:r>
              <a:rPr sz="1800" spc="-5" dirty="0">
                <a:latin typeface="Times New Roman"/>
                <a:cs typeface="Times New Roman"/>
              </a:rPr>
              <a:t> </a:t>
            </a:r>
            <a:r>
              <a:rPr sz="1800" dirty="0">
                <a:latin typeface="Times New Roman"/>
                <a:cs typeface="Times New Roman"/>
              </a:rPr>
              <a:t>(usually</a:t>
            </a:r>
            <a:r>
              <a:rPr sz="1800" spc="-25" dirty="0">
                <a:latin typeface="Times New Roman"/>
                <a:cs typeface="Times New Roman"/>
              </a:rPr>
              <a:t> </a:t>
            </a:r>
            <a:r>
              <a:rPr sz="1800" dirty="0">
                <a:latin typeface="Times New Roman"/>
                <a:cs typeface="Times New Roman"/>
              </a:rPr>
              <a:t>delegated</a:t>
            </a:r>
            <a:r>
              <a:rPr sz="1800" spc="20" dirty="0">
                <a:latin typeface="Times New Roman"/>
                <a:cs typeface="Times New Roman"/>
              </a:rPr>
              <a:t> </a:t>
            </a:r>
            <a:r>
              <a:rPr sz="1800" dirty="0">
                <a:latin typeface="Times New Roman"/>
                <a:cs typeface="Times New Roman"/>
              </a:rPr>
              <a:t>to</a:t>
            </a:r>
            <a:r>
              <a:rPr sz="1800" spc="-30" dirty="0">
                <a:latin typeface="Times New Roman"/>
                <a:cs typeface="Times New Roman"/>
              </a:rPr>
              <a:t> </a:t>
            </a:r>
            <a:r>
              <a:rPr sz="1800" dirty="0">
                <a:latin typeface="Times New Roman"/>
                <a:cs typeface="Times New Roman"/>
              </a:rPr>
              <a:t>the HMO)</a:t>
            </a:r>
            <a:r>
              <a:rPr sz="1800" spc="-20" dirty="0">
                <a:latin typeface="Times New Roman"/>
                <a:cs typeface="Times New Roman"/>
              </a:rPr>
              <a:t> </a:t>
            </a:r>
            <a:r>
              <a:rPr sz="1800" dirty="0">
                <a:latin typeface="Times New Roman"/>
                <a:cs typeface="Times New Roman"/>
              </a:rPr>
              <a:t>will</a:t>
            </a:r>
            <a:r>
              <a:rPr sz="1800" spc="35" dirty="0">
                <a:latin typeface="Times New Roman"/>
                <a:cs typeface="Times New Roman"/>
              </a:rPr>
              <a:t> </a:t>
            </a:r>
            <a:r>
              <a:rPr sz="1800" dirty="0">
                <a:latin typeface="Times New Roman"/>
                <a:cs typeface="Times New Roman"/>
              </a:rPr>
              <a:t>determine</a:t>
            </a:r>
            <a:r>
              <a:rPr sz="1800" spc="-5"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dirty="0">
                <a:latin typeface="Times New Roman"/>
                <a:cs typeface="Times New Roman"/>
              </a:rPr>
              <a:t>number</a:t>
            </a:r>
            <a:r>
              <a:rPr sz="1800" spc="-5"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days</a:t>
            </a:r>
            <a:r>
              <a:rPr sz="1800" spc="40" dirty="0">
                <a:latin typeface="Times New Roman"/>
                <a:cs typeface="Times New Roman"/>
              </a:rPr>
              <a:t> </a:t>
            </a:r>
            <a:r>
              <a:rPr sz="1800" spc="-10" dirty="0">
                <a:latin typeface="Times New Roman"/>
                <a:cs typeface="Times New Roman"/>
              </a:rPr>
              <a:t>authorized</a:t>
            </a:r>
            <a:endParaRPr sz="1800">
              <a:latin typeface="Times New Roman"/>
              <a:cs typeface="Times New Roman"/>
            </a:endParaRPr>
          </a:p>
          <a:p>
            <a:pPr marL="697865" lvl="1" indent="-227965">
              <a:lnSpc>
                <a:spcPct val="100000"/>
              </a:lnSpc>
              <a:spcBef>
                <a:spcPts val="1440"/>
              </a:spcBef>
              <a:buFont typeface="Arial"/>
              <a:buChar char="•"/>
              <a:tabLst>
                <a:tab pos="697865" algn="l"/>
              </a:tabLst>
            </a:pPr>
            <a:r>
              <a:rPr sz="1400" dirty="0">
                <a:latin typeface="Times New Roman"/>
                <a:cs typeface="Times New Roman"/>
              </a:rPr>
              <a:t>Standard</a:t>
            </a:r>
            <a:r>
              <a:rPr sz="1400" spc="-45" dirty="0">
                <a:latin typeface="Times New Roman"/>
                <a:cs typeface="Times New Roman"/>
              </a:rPr>
              <a:t> </a:t>
            </a:r>
            <a:r>
              <a:rPr sz="1400" dirty="0">
                <a:latin typeface="Times New Roman"/>
                <a:cs typeface="Times New Roman"/>
              </a:rPr>
              <a:t>limitation</a:t>
            </a:r>
            <a:r>
              <a:rPr sz="1400" spc="45" dirty="0">
                <a:latin typeface="Times New Roman"/>
                <a:cs typeface="Times New Roman"/>
              </a:rPr>
              <a:t> </a:t>
            </a:r>
            <a:r>
              <a:rPr sz="1400" dirty="0">
                <a:latin typeface="Times New Roman"/>
                <a:cs typeface="Times New Roman"/>
              </a:rPr>
              <a:t>ranges</a:t>
            </a:r>
            <a:r>
              <a:rPr sz="1400" spc="-10" dirty="0">
                <a:latin typeface="Times New Roman"/>
                <a:cs typeface="Times New Roman"/>
              </a:rPr>
              <a:t> </a:t>
            </a:r>
            <a:r>
              <a:rPr sz="1400" dirty="0">
                <a:latin typeface="Times New Roman"/>
                <a:cs typeface="Times New Roman"/>
              </a:rPr>
              <a:t>between</a:t>
            </a:r>
            <a:r>
              <a:rPr sz="1400" spc="30" dirty="0">
                <a:latin typeface="Times New Roman"/>
                <a:cs typeface="Times New Roman"/>
              </a:rPr>
              <a:t> </a:t>
            </a:r>
            <a:r>
              <a:rPr sz="1400" spc="-10" dirty="0">
                <a:latin typeface="Times New Roman"/>
                <a:cs typeface="Times New Roman"/>
              </a:rPr>
              <a:t>3-</a:t>
            </a:r>
            <a:r>
              <a:rPr sz="1400" dirty="0">
                <a:latin typeface="Times New Roman"/>
                <a:cs typeface="Times New Roman"/>
              </a:rPr>
              <a:t>30</a:t>
            </a:r>
            <a:r>
              <a:rPr sz="1400" spc="-55" dirty="0">
                <a:latin typeface="Times New Roman"/>
                <a:cs typeface="Times New Roman"/>
              </a:rPr>
              <a:t> </a:t>
            </a:r>
            <a:r>
              <a:rPr sz="1400" spc="-10" dirty="0">
                <a:latin typeface="Times New Roman"/>
                <a:cs typeface="Times New Roman"/>
              </a:rPr>
              <a:t>days.</a:t>
            </a:r>
            <a:endParaRPr sz="1400">
              <a:latin typeface="Times New Roman"/>
              <a:cs typeface="Times New Roman"/>
            </a:endParaRPr>
          </a:p>
          <a:p>
            <a:pPr marL="697865" marR="22225" lvl="1" indent="-228600">
              <a:lnSpc>
                <a:spcPct val="150000"/>
              </a:lnSpc>
              <a:spcBef>
                <a:spcPts val="500"/>
              </a:spcBef>
              <a:buFont typeface="Arial"/>
              <a:buChar char="•"/>
              <a:tabLst>
                <a:tab pos="697865" algn="l"/>
              </a:tabLst>
            </a:pPr>
            <a:r>
              <a:rPr sz="1400" spc="-10" dirty="0">
                <a:latin typeface="Times New Roman"/>
                <a:cs typeface="Times New Roman"/>
              </a:rPr>
              <a:t>TLA</a:t>
            </a:r>
            <a:r>
              <a:rPr sz="1400" spc="-90" dirty="0">
                <a:latin typeface="Times New Roman"/>
                <a:cs typeface="Times New Roman"/>
              </a:rPr>
              <a:t> </a:t>
            </a:r>
            <a:r>
              <a:rPr sz="1400" dirty="0">
                <a:latin typeface="Times New Roman"/>
                <a:cs typeface="Times New Roman"/>
              </a:rPr>
              <a:t>ends</a:t>
            </a:r>
            <a:r>
              <a:rPr sz="1400" spc="-15" dirty="0">
                <a:latin typeface="Times New Roman"/>
                <a:cs typeface="Times New Roman"/>
              </a:rPr>
              <a:t> </a:t>
            </a:r>
            <a:r>
              <a:rPr sz="1400" dirty="0">
                <a:latin typeface="Times New Roman"/>
                <a:cs typeface="Times New Roman"/>
              </a:rPr>
              <a:t>if</a:t>
            </a:r>
            <a:r>
              <a:rPr sz="1400" spc="280" dirty="0">
                <a:latin typeface="Times New Roman"/>
                <a:cs typeface="Times New Roman"/>
              </a:rPr>
              <a:t> </a:t>
            </a:r>
            <a:r>
              <a:rPr sz="1400" dirty="0">
                <a:latin typeface="Times New Roman"/>
                <a:cs typeface="Times New Roman"/>
              </a:rPr>
              <a:t>the</a:t>
            </a:r>
            <a:r>
              <a:rPr sz="1400" spc="-50" dirty="0">
                <a:latin typeface="Times New Roman"/>
                <a:cs typeface="Times New Roman"/>
              </a:rPr>
              <a:t> </a:t>
            </a:r>
            <a:r>
              <a:rPr sz="1400" dirty="0">
                <a:latin typeface="Times New Roman"/>
                <a:cs typeface="Times New Roman"/>
              </a:rPr>
              <a:t>Service</a:t>
            </a:r>
            <a:r>
              <a:rPr sz="1400" spc="20" dirty="0">
                <a:latin typeface="Times New Roman"/>
                <a:cs typeface="Times New Roman"/>
              </a:rPr>
              <a:t> </a:t>
            </a:r>
            <a:r>
              <a:rPr sz="1400" dirty="0">
                <a:latin typeface="Times New Roman"/>
                <a:cs typeface="Times New Roman"/>
              </a:rPr>
              <a:t>member</a:t>
            </a:r>
            <a:r>
              <a:rPr sz="1400" spc="20" dirty="0">
                <a:latin typeface="Times New Roman"/>
                <a:cs typeface="Times New Roman"/>
              </a:rPr>
              <a:t> </a:t>
            </a:r>
            <a:r>
              <a:rPr sz="1400" dirty="0">
                <a:latin typeface="Times New Roman"/>
                <a:cs typeface="Times New Roman"/>
              </a:rPr>
              <a:t>fails</a:t>
            </a:r>
            <a:r>
              <a:rPr sz="1400" spc="-15" dirty="0">
                <a:latin typeface="Times New Roman"/>
                <a:cs typeface="Times New Roman"/>
              </a:rPr>
              <a:t> </a:t>
            </a:r>
            <a:r>
              <a:rPr sz="1400" dirty="0">
                <a:latin typeface="Times New Roman"/>
                <a:cs typeface="Times New Roman"/>
              </a:rPr>
              <a:t>to</a:t>
            </a:r>
            <a:r>
              <a:rPr sz="1400" spc="-35" dirty="0">
                <a:latin typeface="Times New Roman"/>
                <a:cs typeface="Times New Roman"/>
              </a:rPr>
              <a:t> </a:t>
            </a:r>
            <a:r>
              <a:rPr sz="1400" dirty="0">
                <a:latin typeface="Times New Roman"/>
                <a:cs typeface="Times New Roman"/>
              </a:rPr>
              <a:t>accept</a:t>
            </a:r>
            <a:r>
              <a:rPr sz="1400" spc="-20" dirty="0">
                <a:latin typeface="Times New Roman"/>
                <a:cs typeface="Times New Roman"/>
              </a:rPr>
              <a:t> </a:t>
            </a:r>
            <a:r>
              <a:rPr sz="1400" dirty="0">
                <a:latin typeface="Times New Roman"/>
                <a:cs typeface="Times New Roman"/>
              </a:rPr>
              <a:t>adequate</a:t>
            </a:r>
            <a:r>
              <a:rPr sz="1400" spc="5" dirty="0">
                <a:latin typeface="Times New Roman"/>
                <a:cs typeface="Times New Roman"/>
              </a:rPr>
              <a:t> </a:t>
            </a:r>
            <a:r>
              <a:rPr sz="1400" dirty="0">
                <a:latin typeface="Times New Roman"/>
                <a:cs typeface="Times New Roman"/>
              </a:rPr>
              <a:t>permanent</a:t>
            </a:r>
            <a:r>
              <a:rPr sz="1400" spc="15" dirty="0">
                <a:latin typeface="Times New Roman"/>
                <a:cs typeface="Times New Roman"/>
              </a:rPr>
              <a:t> </a:t>
            </a:r>
            <a:r>
              <a:rPr sz="1400" dirty="0">
                <a:latin typeface="Times New Roman"/>
                <a:cs typeface="Times New Roman"/>
              </a:rPr>
              <a:t>Government</a:t>
            </a:r>
            <a:r>
              <a:rPr sz="1400" spc="55" dirty="0">
                <a:latin typeface="Times New Roman"/>
                <a:cs typeface="Times New Roman"/>
              </a:rPr>
              <a:t> </a:t>
            </a:r>
            <a:r>
              <a:rPr sz="1400" dirty="0">
                <a:latin typeface="Times New Roman"/>
                <a:cs typeface="Times New Roman"/>
              </a:rPr>
              <a:t>quarters or</a:t>
            </a:r>
            <a:r>
              <a:rPr sz="1400" spc="-20" dirty="0">
                <a:latin typeface="Times New Roman"/>
                <a:cs typeface="Times New Roman"/>
              </a:rPr>
              <a:t> </a:t>
            </a:r>
            <a:r>
              <a:rPr sz="1400" dirty="0">
                <a:latin typeface="Times New Roman"/>
                <a:cs typeface="Times New Roman"/>
              </a:rPr>
              <a:t>stops diligently</a:t>
            </a:r>
            <a:r>
              <a:rPr sz="1400" spc="25" dirty="0">
                <a:latin typeface="Times New Roman"/>
                <a:cs typeface="Times New Roman"/>
              </a:rPr>
              <a:t> </a:t>
            </a:r>
            <a:r>
              <a:rPr sz="1400" dirty="0">
                <a:latin typeface="Times New Roman"/>
                <a:cs typeface="Times New Roman"/>
              </a:rPr>
              <a:t>searching</a:t>
            </a:r>
            <a:r>
              <a:rPr sz="1400" spc="5" dirty="0">
                <a:latin typeface="Times New Roman"/>
                <a:cs typeface="Times New Roman"/>
              </a:rPr>
              <a:t> </a:t>
            </a:r>
            <a:r>
              <a:rPr sz="1400" dirty="0">
                <a:latin typeface="Times New Roman"/>
                <a:cs typeface="Times New Roman"/>
              </a:rPr>
              <a:t>for</a:t>
            </a:r>
            <a:r>
              <a:rPr sz="1400" spc="-35" dirty="0">
                <a:latin typeface="Times New Roman"/>
                <a:cs typeface="Times New Roman"/>
              </a:rPr>
              <a:t> </a:t>
            </a:r>
            <a:r>
              <a:rPr sz="1400" spc="-10" dirty="0">
                <a:latin typeface="Times New Roman"/>
                <a:cs typeface="Times New Roman"/>
              </a:rPr>
              <a:t>permanent </a:t>
            </a:r>
            <a:r>
              <a:rPr sz="1400" spc="-20" dirty="0">
                <a:latin typeface="Times New Roman"/>
                <a:cs typeface="Times New Roman"/>
              </a:rPr>
              <a:t>private-</a:t>
            </a:r>
            <a:r>
              <a:rPr sz="1400" dirty="0">
                <a:latin typeface="Times New Roman"/>
                <a:cs typeface="Times New Roman"/>
              </a:rPr>
              <a:t>sector</a:t>
            </a:r>
            <a:r>
              <a:rPr sz="1400" spc="145" dirty="0">
                <a:latin typeface="Times New Roman"/>
                <a:cs typeface="Times New Roman"/>
              </a:rPr>
              <a:t> </a:t>
            </a:r>
            <a:r>
              <a:rPr sz="1400" spc="-10" dirty="0">
                <a:latin typeface="Times New Roman"/>
                <a:cs typeface="Times New Roman"/>
              </a:rPr>
              <a:t>housing.</a:t>
            </a:r>
            <a:endParaRPr sz="1400">
              <a:latin typeface="Times New Roman"/>
              <a:cs typeface="Times New Roman"/>
            </a:endParaRPr>
          </a:p>
          <a:p>
            <a:pPr lvl="1">
              <a:lnSpc>
                <a:spcPct val="100000"/>
              </a:lnSpc>
              <a:spcBef>
                <a:spcPts val="25"/>
              </a:spcBef>
              <a:buFont typeface="Arial"/>
              <a:buChar char="•"/>
            </a:pPr>
            <a:endParaRPr sz="1700">
              <a:latin typeface="Times New Roman"/>
              <a:cs typeface="Times New Roman"/>
            </a:endParaRPr>
          </a:p>
          <a:p>
            <a:pPr marL="240665" indent="-227965">
              <a:lnSpc>
                <a:spcPct val="100000"/>
              </a:lnSpc>
              <a:buFont typeface="Arial"/>
              <a:buChar char="•"/>
              <a:tabLst>
                <a:tab pos="240665" algn="l"/>
              </a:tabLst>
            </a:pPr>
            <a:r>
              <a:rPr sz="1800" dirty="0">
                <a:latin typeface="Times New Roman"/>
                <a:cs typeface="Times New Roman"/>
              </a:rPr>
              <a:t>TLA</a:t>
            </a:r>
            <a:r>
              <a:rPr sz="1800" spc="-80" dirty="0">
                <a:latin typeface="Times New Roman"/>
                <a:cs typeface="Times New Roman"/>
              </a:rPr>
              <a:t> </a:t>
            </a:r>
            <a:r>
              <a:rPr sz="1800" dirty="0">
                <a:latin typeface="Times New Roman"/>
                <a:cs typeface="Times New Roman"/>
              </a:rPr>
              <a:t>is</a:t>
            </a:r>
            <a:r>
              <a:rPr sz="1800" spc="-25" dirty="0">
                <a:latin typeface="Times New Roman"/>
                <a:cs typeface="Times New Roman"/>
              </a:rPr>
              <a:t> </a:t>
            </a:r>
            <a:r>
              <a:rPr sz="1800" dirty="0">
                <a:latin typeface="Times New Roman"/>
                <a:cs typeface="Times New Roman"/>
              </a:rPr>
              <a:t>considered a</a:t>
            </a:r>
            <a:r>
              <a:rPr sz="1800" spc="-25" dirty="0">
                <a:latin typeface="Times New Roman"/>
                <a:cs typeface="Times New Roman"/>
              </a:rPr>
              <a:t> </a:t>
            </a:r>
            <a:r>
              <a:rPr sz="1800" dirty="0">
                <a:latin typeface="Times New Roman"/>
                <a:cs typeface="Times New Roman"/>
              </a:rPr>
              <a:t>military</a:t>
            </a:r>
            <a:r>
              <a:rPr sz="1800" spc="15" dirty="0">
                <a:latin typeface="Times New Roman"/>
                <a:cs typeface="Times New Roman"/>
              </a:rPr>
              <a:t> </a:t>
            </a:r>
            <a:r>
              <a:rPr sz="1800" dirty="0">
                <a:latin typeface="Times New Roman"/>
                <a:cs typeface="Times New Roman"/>
              </a:rPr>
              <a:t>pay</a:t>
            </a:r>
            <a:r>
              <a:rPr sz="1800" spc="-25" dirty="0">
                <a:latin typeface="Times New Roman"/>
                <a:cs typeface="Times New Roman"/>
              </a:rPr>
              <a:t> </a:t>
            </a:r>
            <a:r>
              <a:rPr sz="1800" dirty="0">
                <a:latin typeface="Times New Roman"/>
                <a:cs typeface="Times New Roman"/>
              </a:rPr>
              <a:t>entitlement</a:t>
            </a:r>
            <a:r>
              <a:rPr sz="1800" spc="25" dirty="0">
                <a:latin typeface="Times New Roman"/>
                <a:cs typeface="Times New Roman"/>
              </a:rPr>
              <a:t> </a:t>
            </a:r>
            <a:r>
              <a:rPr sz="1800" dirty="0">
                <a:latin typeface="Times New Roman"/>
                <a:cs typeface="Times New Roman"/>
              </a:rPr>
              <a:t>not</a:t>
            </a:r>
            <a:r>
              <a:rPr sz="1800" spc="-25" dirty="0">
                <a:latin typeface="Times New Roman"/>
                <a:cs typeface="Times New Roman"/>
              </a:rPr>
              <a:t> </a:t>
            </a:r>
            <a:r>
              <a:rPr sz="1800" dirty="0">
                <a:latin typeface="Times New Roman"/>
                <a:cs typeface="Times New Roman"/>
              </a:rPr>
              <a:t>a travel</a:t>
            </a:r>
            <a:r>
              <a:rPr sz="1800" spc="-5" dirty="0">
                <a:latin typeface="Times New Roman"/>
                <a:cs typeface="Times New Roman"/>
              </a:rPr>
              <a:t> </a:t>
            </a:r>
            <a:r>
              <a:rPr sz="1800" dirty="0">
                <a:latin typeface="Times New Roman"/>
                <a:cs typeface="Times New Roman"/>
              </a:rPr>
              <a:t>pay </a:t>
            </a:r>
            <a:r>
              <a:rPr sz="1800" spc="-10" dirty="0">
                <a:latin typeface="Times New Roman"/>
                <a:cs typeface="Times New Roman"/>
              </a:rPr>
              <a:t>entitlement.</a:t>
            </a:r>
            <a:endParaRPr sz="1800">
              <a:latin typeface="Times New Roman"/>
              <a:cs typeface="Times New Roman"/>
            </a:endParaRPr>
          </a:p>
          <a:p>
            <a:pPr marL="697865" lvl="1" indent="-227965">
              <a:lnSpc>
                <a:spcPct val="100000"/>
              </a:lnSpc>
              <a:spcBef>
                <a:spcPts val="1440"/>
              </a:spcBef>
              <a:buFont typeface="Arial"/>
              <a:buChar char="•"/>
              <a:tabLst>
                <a:tab pos="697865" algn="l"/>
              </a:tabLst>
            </a:pPr>
            <a:r>
              <a:rPr sz="1400" b="1" dirty="0">
                <a:latin typeface="Times New Roman"/>
                <a:cs typeface="Times New Roman"/>
              </a:rPr>
              <a:t>This</a:t>
            </a:r>
            <a:r>
              <a:rPr sz="1400" b="1" spc="-10" dirty="0">
                <a:latin typeface="Times New Roman"/>
                <a:cs typeface="Times New Roman"/>
              </a:rPr>
              <a:t> </a:t>
            </a:r>
            <a:r>
              <a:rPr sz="1400" b="1" dirty="0">
                <a:latin typeface="Times New Roman"/>
                <a:cs typeface="Times New Roman"/>
              </a:rPr>
              <a:t>means</a:t>
            </a:r>
            <a:r>
              <a:rPr sz="1400" b="1" spc="5" dirty="0">
                <a:latin typeface="Times New Roman"/>
                <a:cs typeface="Times New Roman"/>
              </a:rPr>
              <a:t> </a:t>
            </a:r>
            <a:r>
              <a:rPr sz="1400" b="1" dirty="0">
                <a:latin typeface="Times New Roman"/>
                <a:cs typeface="Times New Roman"/>
              </a:rPr>
              <a:t>TLA</a:t>
            </a:r>
            <a:r>
              <a:rPr sz="1400" b="1" spc="-90" dirty="0">
                <a:latin typeface="Times New Roman"/>
                <a:cs typeface="Times New Roman"/>
              </a:rPr>
              <a:t> </a:t>
            </a:r>
            <a:r>
              <a:rPr sz="1400" b="1" dirty="0">
                <a:latin typeface="Times New Roman"/>
                <a:cs typeface="Times New Roman"/>
              </a:rPr>
              <a:t>will</a:t>
            </a:r>
            <a:r>
              <a:rPr sz="1400" b="1" spc="-20" dirty="0">
                <a:latin typeface="Times New Roman"/>
                <a:cs typeface="Times New Roman"/>
              </a:rPr>
              <a:t> </a:t>
            </a:r>
            <a:r>
              <a:rPr sz="1400" b="1" dirty="0">
                <a:latin typeface="Times New Roman"/>
                <a:cs typeface="Times New Roman"/>
              </a:rPr>
              <a:t>pay</a:t>
            </a:r>
            <a:r>
              <a:rPr sz="1400" b="1" spc="-15" dirty="0">
                <a:latin typeface="Times New Roman"/>
                <a:cs typeface="Times New Roman"/>
              </a:rPr>
              <a:t> </a:t>
            </a:r>
            <a:r>
              <a:rPr sz="1400" b="1" dirty="0">
                <a:latin typeface="Times New Roman"/>
                <a:cs typeface="Times New Roman"/>
              </a:rPr>
              <a:t>out</a:t>
            </a:r>
            <a:r>
              <a:rPr sz="1400" b="1" spc="-5" dirty="0">
                <a:latin typeface="Times New Roman"/>
                <a:cs typeface="Times New Roman"/>
              </a:rPr>
              <a:t> </a:t>
            </a:r>
            <a:r>
              <a:rPr sz="1400" b="1" dirty="0">
                <a:latin typeface="Times New Roman"/>
                <a:cs typeface="Times New Roman"/>
              </a:rPr>
              <a:t>in</a:t>
            </a:r>
            <a:r>
              <a:rPr sz="1400" b="1" spc="-10" dirty="0">
                <a:latin typeface="Times New Roman"/>
                <a:cs typeface="Times New Roman"/>
              </a:rPr>
              <a:t> </a:t>
            </a:r>
            <a:r>
              <a:rPr sz="1400" b="1" dirty="0">
                <a:latin typeface="Times New Roman"/>
                <a:cs typeface="Times New Roman"/>
              </a:rPr>
              <a:t>a</a:t>
            </a:r>
            <a:r>
              <a:rPr sz="1400" b="1" spc="5" dirty="0">
                <a:latin typeface="Times New Roman"/>
                <a:cs typeface="Times New Roman"/>
              </a:rPr>
              <a:t> </a:t>
            </a:r>
            <a:r>
              <a:rPr sz="1400" b="1" dirty="0">
                <a:latin typeface="Times New Roman"/>
                <a:cs typeface="Times New Roman"/>
              </a:rPr>
              <a:t>paycheck</a:t>
            </a:r>
            <a:r>
              <a:rPr sz="1400" b="1" spc="-35" dirty="0">
                <a:latin typeface="Times New Roman"/>
                <a:cs typeface="Times New Roman"/>
              </a:rPr>
              <a:t> </a:t>
            </a:r>
            <a:r>
              <a:rPr sz="1400" b="1" dirty="0">
                <a:latin typeface="Times New Roman"/>
                <a:cs typeface="Times New Roman"/>
              </a:rPr>
              <a:t>and</a:t>
            </a:r>
            <a:r>
              <a:rPr sz="1400" b="1" spc="-10" dirty="0">
                <a:latin typeface="Times New Roman"/>
                <a:cs typeface="Times New Roman"/>
              </a:rPr>
              <a:t> </a:t>
            </a:r>
            <a:r>
              <a:rPr sz="1400" b="1" dirty="0">
                <a:latin typeface="Times New Roman"/>
                <a:cs typeface="Times New Roman"/>
              </a:rPr>
              <a:t>CANNOT</a:t>
            </a:r>
            <a:r>
              <a:rPr sz="1400" b="1" spc="-50" dirty="0">
                <a:latin typeface="Times New Roman"/>
                <a:cs typeface="Times New Roman"/>
              </a:rPr>
              <a:t> </a:t>
            </a:r>
            <a:r>
              <a:rPr sz="1400" b="1" dirty="0">
                <a:latin typeface="Times New Roman"/>
                <a:cs typeface="Times New Roman"/>
              </a:rPr>
              <a:t>be</a:t>
            </a:r>
            <a:r>
              <a:rPr sz="1400" b="1" spc="5" dirty="0">
                <a:latin typeface="Times New Roman"/>
                <a:cs typeface="Times New Roman"/>
              </a:rPr>
              <a:t> </a:t>
            </a:r>
            <a:r>
              <a:rPr sz="1400" b="1" spc="-10" dirty="0">
                <a:latin typeface="Times New Roman"/>
                <a:cs typeface="Times New Roman"/>
              </a:rPr>
              <a:t>split-</a:t>
            </a:r>
            <a:r>
              <a:rPr sz="1400" b="1" dirty="0">
                <a:latin typeface="Times New Roman"/>
                <a:cs typeface="Times New Roman"/>
              </a:rPr>
              <a:t>disbursed</a:t>
            </a:r>
            <a:r>
              <a:rPr sz="1400" b="1" spc="30" dirty="0">
                <a:latin typeface="Times New Roman"/>
                <a:cs typeface="Times New Roman"/>
              </a:rPr>
              <a:t> </a:t>
            </a:r>
            <a:r>
              <a:rPr sz="1400" b="1" dirty="0">
                <a:latin typeface="Times New Roman"/>
                <a:cs typeface="Times New Roman"/>
              </a:rPr>
              <a:t>to your</a:t>
            </a:r>
            <a:r>
              <a:rPr sz="1400" b="1" spc="-55" dirty="0">
                <a:latin typeface="Times New Roman"/>
                <a:cs typeface="Times New Roman"/>
              </a:rPr>
              <a:t> </a:t>
            </a:r>
            <a:r>
              <a:rPr sz="1400" b="1" dirty="0">
                <a:latin typeface="Times New Roman"/>
                <a:cs typeface="Times New Roman"/>
              </a:rPr>
              <a:t>GTC</a:t>
            </a:r>
            <a:r>
              <a:rPr sz="1400" b="1" spc="15" dirty="0">
                <a:latin typeface="Times New Roman"/>
                <a:cs typeface="Times New Roman"/>
              </a:rPr>
              <a:t> </a:t>
            </a:r>
            <a:r>
              <a:rPr sz="1400" b="1" spc="-10" dirty="0">
                <a:latin typeface="Times New Roman"/>
                <a:cs typeface="Times New Roman"/>
              </a:rPr>
              <a:t>card!</a:t>
            </a:r>
            <a:endParaRPr sz="1400">
              <a:latin typeface="Times New Roman"/>
              <a:cs typeface="Times New Roman"/>
            </a:endParaRPr>
          </a:p>
          <a:p>
            <a:pPr marL="241300" marR="5080" indent="-228600">
              <a:lnSpc>
                <a:spcPct val="150000"/>
              </a:lnSpc>
              <a:spcBef>
                <a:spcPts val="900"/>
              </a:spcBef>
              <a:buFont typeface="Arial"/>
              <a:buChar char="•"/>
              <a:tabLst>
                <a:tab pos="241300" algn="l"/>
              </a:tabLst>
            </a:pPr>
            <a:r>
              <a:rPr sz="1800" dirty="0">
                <a:latin typeface="Times New Roman"/>
                <a:cs typeface="Times New Roman"/>
              </a:rPr>
              <a:t>For</a:t>
            </a:r>
            <a:r>
              <a:rPr sz="1800" spc="-15" dirty="0">
                <a:latin typeface="Times New Roman"/>
                <a:cs typeface="Times New Roman"/>
              </a:rPr>
              <a:t> </a:t>
            </a:r>
            <a:r>
              <a:rPr sz="1800" dirty="0">
                <a:latin typeface="Times New Roman"/>
                <a:cs typeface="Times New Roman"/>
              </a:rPr>
              <a:t>more</a:t>
            </a:r>
            <a:r>
              <a:rPr sz="1800" spc="-5" dirty="0">
                <a:latin typeface="Times New Roman"/>
                <a:cs typeface="Times New Roman"/>
              </a:rPr>
              <a:t> </a:t>
            </a:r>
            <a:r>
              <a:rPr sz="1800" dirty="0">
                <a:latin typeface="Times New Roman"/>
                <a:cs typeface="Times New Roman"/>
              </a:rPr>
              <a:t>specific</a:t>
            </a:r>
            <a:r>
              <a:rPr sz="1800" spc="15" dirty="0">
                <a:latin typeface="Times New Roman"/>
                <a:cs typeface="Times New Roman"/>
              </a:rPr>
              <a:t> </a:t>
            </a:r>
            <a:r>
              <a:rPr sz="1800" dirty="0">
                <a:latin typeface="Times New Roman"/>
                <a:cs typeface="Times New Roman"/>
              </a:rPr>
              <a:t>information</a:t>
            </a:r>
            <a:r>
              <a:rPr sz="1800" spc="10" dirty="0">
                <a:latin typeface="Times New Roman"/>
                <a:cs typeface="Times New Roman"/>
              </a:rPr>
              <a:t> </a:t>
            </a:r>
            <a:r>
              <a:rPr sz="1800" dirty="0">
                <a:latin typeface="Times New Roman"/>
                <a:cs typeface="Times New Roman"/>
              </a:rPr>
              <a:t>on</a:t>
            </a:r>
            <a:r>
              <a:rPr sz="1800" spc="-50" dirty="0">
                <a:latin typeface="Times New Roman"/>
                <a:cs typeface="Times New Roman"/>
              </a:rPr>
              <a:t> </a:t>
            </a:r>
            <a:r>
              <a:rPr sz="1800" dirty="0">
                <a:latin typeface="Times New Roman"/>
                <a:cs typeface="Times New Roman"/>
              </a:rPr>
              <a:t>TLA,</a:t>
            </a:r>
            <a:r>
              <a:rPr sz="1800" spc="5" dirty="0">
                <a:latin typeface="Times New Roman"/>
                <a:cs typeface="Times New Roman"/>
              </a:rPr>
              <a:t> </a:t>
            </a:r>
            <a:r>
              <a:rPr sz="1800" dirty="0">
                <a:latin typeface="Times New Roman"/>
                <a:cs typeface="Times New Roman"/>
              </a:rPr>
              <a:t>please</a:t>
            </a:r>
            <a:r>
              <a:rPr sz="1800" spc="-30" dirty="0">
                <a:latin typeface="Times New Roman"/>
                <a:cs typeface="Times New Roman"/>
              </a:rPr>
              <a:t> </a:t>
            </a:r>
            <a:r>
              <a:rPr sz="1800" dirty="0">
                <a:latin typeface="Times New Roman"/>
                <a:cs typeface="Times New Roman"/>
              </a:rPr>
              <a:t>contact</a:t>
            </a:r>
            <a:r>
              <a:rPr sz="1800" spc="-10" dirty="0">
                <a:latin typeface="Times New Roman"/>
                <a:cs typeface="Times New Roman"/>
              </a:rPr>
              <a:t> </a:t>
            </a:r>
            <a:r>
              <a:rPr sz="1800" dirty="0">
                <a:latin typeface="Times New Roman"/>
                <a:cs typeface="Times New Roman"/>
              </a:rPr>
              <a:t>your</a:t>
            </a:r>
            <a:r>
              <a:rPr sz="1800" spc="35" dirty="0">
                <a:latin typeface="Times New Roman"/>
                <a:cs typeface="Times New Roman"/>
              </a:rPr>
              <a:t> </a:t>
            </a:r>
            <a:r>
              <a:rPr sz="1800" dirty="0">
                <a:latin typeface="Times New Roman"/>
                <a:cs typeface="Times New Roman"/>
              </a:rPr>
              <a:t>gaining</a:t>
            </a:r>
            <a:r>
              <a:rPr sz="1800" spc="10" dirty="0">
                <a:latin typeface="Times New Roman"/>
                <a:cs typeface="Times New Roman"/>
              </a:rPr>
              <a:t> </a:t>
            </a:r>
            <a:r>
              <a:rPr sz="1800" dirty="0">
                <a:latin typeface="Times New Roman"/>
                <a:cs typeface="Times New Roman"/>
              </a:rPr>
              <a:t>HMO/base.</a:t>
            </a:r>
            <a:r>
              <a:rPr sz="1800" spc="-55" dirty="0">
                <a:latin typeface="Times New Roman"/>
                <a:cs typeface="Times New Roman"/>
              </a:rPr>
              <a:t> </a:t>
            </a:r>
            <a:r>
              <a:rPr sz="1800" dirty="0">
                <a:latin typeface="Times New Roman"/>
                <a:cs typeface="Times New Roman"/>
              </a:rPr>
              <a:t>They</a:t>
            </a:r>
            <a:r>
              <a:rPr sz="1800" spc="-5" dirty="0">
                <a:latin typeface="Times New Roman"/>
                <a:cs typeface="Times New Roman"/>
              </a:rPr>
              <a:t> </a:t>
            </a:r>
            <a:r>
              <a:rPr sz="1800" dirty="0">
                <a:latin typeface="Times New Roman"/>
                <a:cs typeface="Times New Roman"/>
              </a:rPr>
              <a:t>will</a:t>
            </a:r>
            <a:r>
              <a:rPr sz="1800" spc="15" dirty="0">
                <a:latin typeface="Times New Roman"/>
                <a:cs typeface="Times New Roman"/>
              </a:rPr>
              <a:t> </a:t>
            </a:r>
            <a:r>
              <a:rPr sz="1800" dirty="0">
                <a:latin typeface="Times New Roman"/>
                <a:cs typeface="Times New Roman"/>
              </a:rPr>
              <a:t>be</a:t>
            </a:r>
            <a:r>
              <a:rPr sz="1800" spc="-10" dirty="0">
                <a:latin typeface="Times New Roman"/>
                <a:cs typeface="Times New Roman"/>
              </a:rPr>
              <a:t> </a:t>
            </a:r>
            <a:r>
              <a:rPr sz="1800" dirty="0">
                <a:latin typeface="Times New Roman"/>
                <a:cs typeface="Times New Roman"/>
              </a:rPr>
              <a:t>able</a:t>
            </a:r>
            <a:r>
              <a:rPr sz="1800" spc="-30" dirty="0">
                <a:latin typeface="Times New Roman"/>
                <a:cs typeface="Times New Roman"/>
              </a:rPr>
              <a:t> </a:t>
            </a:r>
            <a:r>
              <a:rPr sz="1800" dirty="0">
                <a:latin typeface="Times New Roman"/>
                <a:cs typeface="Times New Roman"/>
              </a:rPr>
              <a:t>to</a:t>
            </a:r>
            <a:r>
              <a:rPr sz="1800" spc="-10" dirty="0">
                <a:latin typeface="Times New Roman"/>
                <a:cs typeface="Times New Roman"/>
              </a:rPr>
              <a:t> </a:t>
            </a:r>
            <a:r>
              <a:rPr sz="1800" dirty="0">
                <a:latin typeface="Times New Roman"/>
                <a:cs typeface="Times New Roman"/>
              </a:rPr>
              <a:t>give</a:t>
            </a:r>
            <a:r>
              <a:rPr sz="1800" spc="10" dirty="0">
                <a:latin typeface="Times New Roman"/>
                <a:cs typeface="Times New Roman"/>
              </a:rPr>
              <a:t> </a:t>
            </a:r>
            <a:r>
              <a:rPr sz="1800" spc="-25" dirty="0">
                <a:latin typeface="Times New Roman"/>
                <a:cs typeface="Times New Roman"/>
              </a:rPr>
              <a:t>you </a:t>
            </a:r>
            <a:r>
              <a:rPr sz="1800" dirty="0">
                <a:latin typeface="Times New Roman"/>
                <a:cs typeface="Times New Roman"/>
              </a:rPr>
              <a:t>the</a:t>
            </a:r>
            <a:r>
              <a:rPr sz="1800" spc="-15" dirty="0">
                <a:latin typeface="Times New Roman"/>
                <a:cs typeface="Times New Roman"/>
              </a:rPr>
              <a:t> </a:t>
            </a:r>
            <a:r>
              <a:rPr sz="1800" dirty="0">
                <a:latin typeface="Times New Roman"/>
                <a:cs typeface="Times New Roman"/>
              </a:rPr>
              <a:t>most</a:t>
            </a:r>
            <a:r>
              <a:rPr sz="1800" spc="-10" dirty="0">
                <a:latin typeface="Times New Roman"/>
                <a:cs typeface="Times New Roman"/>
              </a:rPr>
              <a:t> up-to-</a:t>
            </a:r>
            <a:r>
              <a:rPr sz="1800" dirty="0">
                <a:latin typeface="Times New Roman"/>
                <a:cs typeface="Times New Roman"/>
              </a:rPr>
              <a:t>date</a:t>
            </a:r>
            <a:r>
              <a:rPr sz="1800" spc="20" dirty="0">
                <a:latin typeface="Times New Roman"/>
                <a:cs typeface="Times New Roman"/>
              </a:rPr>
              <a:t> </a:t>
            </a:r>
            <a:r>
              <a:rPr sz="1800" dirty="0">
                <a:latin typeface="Times New Roman"/>
                <a:cs typeface="Times New Roman"/>
              </a:rPr>
              <a:t>information</a:t>
            </a:r>
            <a:r>
              <a:rPr sz="1800" spc="10" dirty="0">
                <a:latin typeface="Times New Roman"/>
                <a:cs typeface="Times New Roman"/>
              </a:rPr>
              <a:t> </a:t>
            </a:r>
            <a:r>
              <a:rPr sz="1800" dirty="0">
                <a:latin typeface="Times New Roman"/>
                <a:cs typeface="Times New Roman"/>
              </a:rPr>
              <a:t>for</a:t>
            </a:r>
            <a:r>
              <a:rPr sz="1800" spc="5" dirty="0">
                <a:latin typeface="Times New Roman"/>
                <a:cs typeface="Times New Roman"/>
              </a:rPr>
              <a:t> </a:t>
            </a:r>
            <a:r>
              <a:rPr sz="1800" dirty="0">
                <a:latin typeface="Times New Roman"/>
                <a:cs typeface="Times New Roman"/>
              </a:rPr>
              <a:t>your</a:t>
            </a:r>
            <a:r>
              <a:rPr sz="1800" spc="30" dirty="0">
                <a:latin typeface="Times New Roman"/>
                <a:cs typeface="Times New Roman"/>
              </a:rPr>
              <a:t> </a:t>
            </a:r>
            <a:r>
              <a:rPr sz="1800" spc="-10" dirty="0">
                <a:latin typeface="Times New Roman"/>
                <a:cs typeface="Times New Roman"/>
              </a:rPr>
              <a:t>area.</a:t>
            </a:r>
            <a:endParaRPr sz="1800">
              <a:latin typeface="Times New Roman"/>
              <a:cs typeface="Times New Roman"/>
            </a:endParaRPr>
          </a:p>
        </p:txBody>
      </p:sp>
      <p:sp>
        <p:nvSpPr>
          <p:cNvPr id="12" name="object 12"/>
          <p:cNvSpPr txBox="1"/>
          <p:nvPr/>
        </p:nvSpPr>
        <p:spPr>
          <a:xfrm>
            <a:off x="5405756" y="6361659"/>
            <a:ext cx="1909444" cy="340477"/>
          </a:xfrm>
          <a:prstGeom prst="rect">
            <a:avLst/>
          </a:prstGeom>
        </p:spPr>
        <p:txBody>
          <a:bodyPr vert="horz" wrap="square" lIns="0" tIns="32384" rIns="0" bIns="0" rtlCol="0">
            <a:spAutoFit/>
          </a:bodyPr>
          <a:lstStyle/>
          <a:p>
            <a:pPr marL="12700" marR="0" lvl="0" indent="0" defTabSz="914400" eaLnBrk="1" fontAlgn="auto" latinLnBrk="0" hangingPunct="1">
              <a:lnSpc>
                <a:spcPct val="100000"/>
              </a:lnSpc>
              <a:spcBef>
                <a:spcPts val="254"/>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ymbol"/>
                <a:cs typeface="Segoe UI Symbol"/>
              </a:rPr>
              <a:t>⚜</a:t>
            </a:r>
            <a:r>
              <a:rPr kumimoji="0" lang="en-US" sz="2000" b="0" i="0" u="none" strike="noStrike" kern="0" cap="none" spc="-55" normalizeH="0" baseline="0" noProof="0" dirty="0">
                <a:ln>
                  <a:noFill/>
                </a:ln>
                <a:solidFill>
                  <a:srgbClr val="FFFFFF"/>
                </a:solidFill>
                <a:effectLst/>
                <a:uLnTx/>
                <a:uFillTx/>
                <a:latin typeface="Segoe UI Symbol"/>
                <a:cs typeface="Segoe UI Symbol"/>
              </a:rPr>
              <a:t> </a:t>
            </a:r>
            <a:r>
              <a:rPr kumimoji="0" lang="en-US" sz="2000" b="1" i="0" u="none" strike="noStrike" kern="0" cap="none" spc="0" normalizeH="0" baseline="0" noProof="0" dirty="0">
                <a:ln>
                  <a:noFill/>
                </a:ln>
                <a:solidFill>
                  <a:srgbClr val="FACF38"/>
                </a:solidFill>
                <a:effectLst/>
                <a:uLnTx/>
                <a:uFillTx/>
                <a:latin typeface="Times New Roman"/>
                <a:cs typeface="Times New Roman"/>
              </a:rPr>
              <a:t>Fight’s On </a:t>
            </a:r>
            <a:r>
              <a:rPr kumimoji="0" lang="en-US" sz="2000" b="0" i="0" u="none" strike="noStrike" kern="0" cap="none" spc="-50" normalizeH="0" baseline="0" noProof="0" dirty="0">
                <a:ln>
                  <a:noFill/>
                </a:ln>
                <a:solidFill>
                  <a:srgbClr val="FFFFFF"/>
                </a:solidFill>
                <a:effectLst/>
                <a:uLnTx/>
                <a:uFillTx/>
                <a:latin typeface="Segoe UI Symbol"/>
                <a:cs typeface="Segoe UI Symbol"/>
              </a:rPr>
              <a:t>⚜</a:t>
            </a:r>
            <a:endParaRPr kumimoji="0" lang="en-US" sz="2000" b="0" i="0" u="none" strike="noStrike" kern="0" cap="none" spc="0" normalizeH="0" baseline="0" noProof="0" dirty="0">
              <a:ln>
                <a:noFill/>
              </a:ln>
              <a:solidFill>
                <a:sysClr val="windowText" lastClr="000000"/>
              </a:solidFill>
              <a:effectLst/>
              <a:uLnTx/>
              <a:uFillTx/>
              <a:latin typeface="Segoe UI Symbol"/>
              <a:cs typeface="Segoe UI Symbol"/>
            </a:endParaRPr>
          </a:p>
        </p:txBody>
      </p:sp>
      <p:sp>
        <p:nvSpPr>
          <p:cNvPr id="11" name="object 11"/>
          <p:cNvSpPr txBox="1">
            <a:spLocks noGrp="1"/>
          </p:cNvSpPr>
          <p:nvPr>
            <p:ph type="title"/>
          </p:nvPr>
        </p:nvSpPr>
        <p:spPr>
          <a:prstGeom prst="rect">
            <a:avLst/>
          </a:prstGeom>
        </p:spPr>
        <p:txBody>
          <a:bodyPr vert="horz" wrap="square" lIns="0" tIns="127021" rIns="0" bIns="0" rtlCol="0">
            <a:spAutoFit/>
          </a:bodyPr>
          <a:lstStyle/>
          <a:p>
            <a:pPr marL="1894205">
              <a:lnSpc>
                <a:spcPct val="100000"/>
              </a:lnSpc>
              <a:spcBef>
                <a:spcPts val="100"/>
              </a:spcBef>
            </a:pPr>
            <a:r>
              <a:rPr b="1" spc="-25" dirty="0">
                <a:solidFill>
                  <a:srgbClr val="000000"/>
                </a:solidFill>
                <a:latin typeface="Times New Roman"/>
                <a:cs typeface="Times New Roman"/>
              </a:rPr>
              <a:t>Temporary</a:t>
            </a:r>
            <a:r>
              <a:rPr b="1" spc="-114" dirty="0">
                <a:solidFill>
                  <a:srgbClr val="000000"/>
                </a:solidFill>
                <a:latin typeface="Times New Roman"/>
                <a:cs typeface="Times New Roman"/>
              </a:rPr>
              <a:t> </a:t>
            </a:r>
            <a:r>
              <a:rPr b="1" dirty="0">
                <a:solidFill>
                  <a:srgbClr val="000000"/>
                </a:solidFill>
                <a:latin typeface="Times New Roman"/>
                <a:cs typeface="Times New Roman"/>
              </a:rPr>
              <a:t>Lodging</a:t>
            </a:r>
            <a:r>
              <a:rPr b="1" spc="-250" dirty="0">
                <a:solidFill>
                  <a:srgbClr val="000000"/>
                </a:solidFill>
                <a:latin typeface="Times New Roman"/>
                <a:cs typeface="Times New Roman"/>
              </a:rPr>
              <a:t> </a:t>
            </a:r>
            <a:r>
              <a:rPr b="1" dirty="0">
                <a:solidFill>
                  <a:srgbClr val="000000"/>
                </a:solidFill>
                <a:latin typeface="Times New Roman"/>
                <a:cs typeface="Times New Roman"/>
              </a:rPr>
              <a:t>Allowance</a:t>
            </a:r>
            <a:r>
              <a:rPr b="1" spc="-50" dirty="0">
                <a:solidFill>
                  <a:srgbClr val="000000"/>
                </a:solidFill>
                <a:latin typeface="Times New Roman"/>
                <a:cs typeface="Times New Roman"/>
              </a:rPr>
              <a:t> </a:t>
            </a:r>
            <a:r>
              <a:rPr b="1" spc="-10" dirty="0">
                <a:solidFill>
                  <a:srgbClr val="000000"/>
                </a:solidFill>
                <a:latin typeface="Times New Roman"/>
                <a:cs typeface="Times New Roman"/>
              </a:rPr>
              <a:t>(TLA)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8762" y="1229360"/>
            <a:ext cx="11790680" cy="571500"/>
            <a:chOff x="238762" y="1229360"/>
            <a:chExt cx="11790680" cy="571500"/>
          </a:xfrm>
        </p:grpSpPr>
        <p:pic>
          <p:nvPicPr>
            <p:cNvPr id="3" name="object 3"/>
            <p:cNvPicPr/>
            <p:nvPr/>
          </p:nvPicPr>
          <p:blipFill>
            <a:blip r:embed="rId2" cstate="print"/>
            <a:stretch>
              <a:fillRect/>
            </a:stretch>
          </p:blipFill>
          <p:spPr>
            <a:xfrm>
              <a:off x="11371579" y="1229360"/>
              <a:ext cx="657847" cy="571499"/>
            </a:xfrm>
            <a:prstGeom prst="rect">
              <a:avLst/>
            </a:prstGeom>
          </p:spPr>
        </p:pic>
        <p:sp>
          <p:nvSpPr>
            <p:cNvPr id="4" name="object 4"/>
            <p:cNvSpPr/>
            <p:nvPr/>
          </p:nvSpPr>
          <p:spPr>
            <a:xfrm>
              <a:off x="257812" y="1507492"/>
              <a:ext cx="11107420" cy="6350"/>
            </a:xfrm>
            <a:custGeom>
              <a:avLst/>
              <a:gdLst/>
              <a:ahLst/>
              <a:cxnLst/>
              <a:rect l="l" t="t" r="r" b="b"/>
              <a:pathLst>
                <a:path w="11107420" h="6350">
                  <a:moveTo>
                    <a:pt x="11106823" y="6159"/>
                  </a:moveTo>
                  <a:lnTo>
                    <a:pt x="0" y="0"/>
                  </a:lnTo>
                </a:path>
              </a:pathLst>
            </a:custGeom>
            <a:ln w="38100">
              <a:solidFill>
                <a:srgbClr val="000000"/>
              </a:solidFill>
            </a:ln>
          </p:spPr>
          <p:txBody>
            <a:bodyPr wrap="square" lIns="0" tIns="0" rIns="0" bIns="0" rtlCol="0"/>
            <a:lstStyle/>
            <a:p>
              <a:endParaRPr/>
            </a:p>
          </p:txBody>
        </p:sp>
      </p:grpSp>
      <p:grpSp>
        <p:nvGrpSpPr>
          <p:cNvPr id="5" name="object 5"/>
          <p:cNvGrpSpPr/>
          <p:nvPr/>
        </p:nvGrpSpPr>
        <p:grpSpPr>
          <a:xfrm>
            <a:off x="10782300" y="76200"/>
            <a:ext cx="1336040" cy="1221740"/>
            <a:chOff x="10782300" y="76200"/>
            <a:chExt cx="1336040" cy="1221740"/>
          </a:xfrm>
        </p:grpSpPr>
        <p:pic>
          <p:nvPicPr>
            <p:cNvPr id="6" name="object 6"/>
            <p:cNvPicPr/>
            <p:nvPr/>
          </p:nvPicPr>
          <p:blipFill>
            <a:blip r:embed="rId3" cstate="print"/>
            <a:stretch>
              <a:fillRect/>
            </a:stretch>
          </p:blipFill>
          <p:spPr>
            <a:xfrm>
              <a:off x="11112500" y="76200"/>
              <a:ext cx="1005840" cy="914400"/>
            </a:xfrm>
            <a:prstGeom prst="rect">
              <a:avLst/>
            </a:prstGeom>
          </p:spPr>
        </p:pic>
        <p:pic>
          <p:nvPicPr>
            <p:cNvPr id="7" name="object 7"/>
            <p:cNvPicPr/>
            <p:nvPr/>
          </p:nvPicPr>
          <p:blipFill>
            <a:blip r:embed="rId4" cstate="print"/>
            <a:stretch>
              <a:fillRect/>
            </a:stretch>
          </p:blipFill>
          <p:spPr>
            <a:xfrm>
              <a:off x="10782300" y="383539"/>
              <a:ext cx="914400" cy="914400"/>
            </a:xfrm>
            <a:prstGeom prst="rect">
              <a:avLst/>
            </a:prstGeom>
          </p:spPr>
        </p:pic>
      </p:grpSp>
      <p:pic>
        <p:nvPicPr>
          <p:cNvPr id="8" name="object 8"/>
          <p:cNvPicPr/>
          <p:nvPr/>
        </p:nvPicPr>
        <p:blipFill>
          <a:blip r:embed="rId5" cstate="print"/>
          <a:stretch>
            <a:fillRect/>
          </a:stretch>
        </p:blipFill>
        <p:spPr>
          <a:xfrm>
            <a:off x="167639" y="91440"/>
            <a:ext cx="1280160" cy="1280160"/>
          </a:xfrm>
          <a:prstGeom prst="rect">
            <a:avLst/>
          </a:prstGeom>
        </p:spPr>
      </p:pic>
      <p:pic>
        <p:nvPicPr>
          <p:cNvPr id="9" name="object 9"/>
          <p:cNvPicPr/>
          <p:nvPr/>
        </p:nvPicPr>
        <p:blipFill>
          <a:blip r:embed="rId6" cstate="print"/>
          <a:stretch>
            <a:fillRect/>
          </a:stretch>
        </p:blipFill>
        <p:spPr>
          <a:xfrm>
            <a:off x="218440" y="6357620"/>
            <a:ext cx="11772900" cy="363220"/>
          </a:xfrm>
          <a:prstGeom prst="rect">
            <a:avLst/>
          </a:prstGeom>
        </p:spPr>
      </p:pic>
      <p:sp>
        <p:nvSpPr>
          <p:cNvPr id="10" name="object 10"/>
          <p:cNvSpPr txBox="1"/>
          <p:nvPr/>
        </p:nvSpPr>
        <p:spPr>
          <a:xfrm>
            <a:off x="916939" y="1666797"/>
            <a:ext cx="10276205" cy="4481355"/>
          </a:xfrm>
          <a:prstGeom prst="rect">
            <a:avLst/>
          </a:prstGeom>
        </p:spPr>
        <p:txBody>
          <a:bodyPr vert="horz" wrap="square" lIns="0" tIns="12700" rIns="0" bIns="0" rtlCol="0">
            <a:spAutoFit/>
          </a:bodyPr>
          <a:lstStyle/>
          <a:p>
            <a:pPr marL="240665" indent="-227965">
              <a:lnSpc>
                <a:spcPct val="100000"/>
              </a:lnSpc>
              <a:spcBef>
                <a:spcPts val="100"/>
              </a:spcBef>
              <a:buFont typeface="Arial"/>
              <a:buChar char="•"/>
              <a:tabLst>
                <a:tab pos="240665" algn="l"/>
              </a:tabLst>
            </a:pPr>
            <a:r>
              <a:rPr sz="1900" dirty="0">
                <a:latin typeface="Times New Roman"/>
                <a:cs typeface="Times New Roman"/>
              </a:rPr>
              <a:t>Baggage</a:t>
            </a:r>
            <a:r>
              <a:rPr sz="1900" spc="-40" dirty="0">
                <a:latin typeface="Times New Roman"/>
                <a:cs typeface="Times New Roman"/>
              </a:rPr>
              <a:t> </a:t>
            </a:r>
            <a:r>
              <a:rPr sz="1900" spc="-10" dirty="0">
                <a:latin typeface="Times New Roman"/>
                <a:cs typeface="Times New Roman"/>
              </a:rPr>
              <a:t>Fees:</a:t>
            </a:r>
            <a:endParaRPr sz="1900" dirty="0">
              <a:latin typeface="Times New Roman"/>
              <a:cs typeface="Times New Roman"/>
            </a:endParaRPr>
          </a:p>
          <a:p>
            <a:pPr marL="698500" marR="123189" lvl="1" indent="-228600">
              <a:lnSpc>
                <a:spcPct val="150000"/>
              </a:lnSpc>
              <a:spcBef>
                <a:spcPts val="580"/>
              </a:spcBef>
              <a:buFont typeface="Arial"/>
              <a:buChar char="•"/>
              <a:tabLst>
                <a:tab pos="698500" algn="l"/>
              </a:tabLst>
            </a:pPr>
            <a:r>
              <a:rPr sz="1600" dirty="0">
                <a:latin typeface="Times New Roman"/>
                <a:cs typeface="Times New Roman"/>
              </a:rPr>
              <a:t>Baggage</a:t>
            </a:r>
            <a:r>
              <a:rPr sz="1600" spc="25" dirty="0">
                <a:latin typeface="Times New Roman"/>
                <a:cs typeface="Times New Roman"/>
              </a:rPr>
              <a:t> </a:t>
            </a:r>
            <a:r>
              <a:rPr sz="1600" dirty="0">
                <a:latin typeface="Times New Roman"/>
                <a:cs typeface="Times New Roman"/>
              </a:rPr>
              <a:t>Fees</a:t>
            </a:r>
            <a:r>
              <a:rPr sz="1600" spc="-15" dirty="0">
                <a:latin typeface="Times New Roman"/>
                <a:cs typeface="Times New Roman"/>
              </a:rPr>
              <a:t> </a:t>
            </a:r>
            <a:r>
              <a:rPr sz="1600" dirty="0">
                <a:latin typeface="Times New Roman"/>
                <a:cs typeface="Times New Roman"/>
              </a:rPr>
              <a:t>are</a:t>
            </a:r>
            <a:r>
              <a:rPr sz="1600" spc="-20" dirty="0">
                <a:latin typeface="Times New Roman"/>
                <a:cs typeface="Times New Roman"/>
              </a:rPr>
              <a:t> </a:t>
            </a:r>
            <a:r>
              <a:rPr sz="1600" dirty="0">
                <a:latin typeface="Times New Roman"/>
                <a:cs typeface="Times New Roman"/>
              </a:rPr>
              <a:t>only</a:t>
            </a:r>
            <a:r>
              <a:rPr sz="1600" spc="30" dirty="0">
                <a:latin typeface="Times New Roman"/>
                <a:cs typeface="Times New Roman"/>
              </a:rPr>
              <a:t> </a:t>
            </a:r>
            <a:r>
              <a:rPr sz="1600" dirty="0">
                <a:latin typeface="Times New Roman"/>
                <a:cs typeface="Times New Roman"/>
              </a:rPr>
              <a:t>reimbursable</a:t>
            </a:r>
            <a:r>
              <a:rPr sz="1600" spc="15" dirty="0">
                <a:latin typeface="Times New Roman"/>
                <a:cs typeface="Times New Roman"/>
              </a:rPr>
              <a:t> </a:t>
            </a:r>
            <a:r>
              <a:rPr sz="1600" dirty="0">
                <a:latin typeface="Times New Roman"/>
                <a:cs typeface="Times New Roman"/>
              </a:rPr>
              <a:t>for</a:t>
            </a:r>
            <a:r>
              <a:rPr sz="1600" spc="15" dirty="0">
                <a:latin typeface="Times New Roman"/>
                <a:cs typeface="Times New Roman"/>
              </a:rPr>
              <a:t> </a:t>
            </a:r>
            <a:r>
              <a:rPr sz="1600" dirty="0">
                <a:latin typeface="Times New Roman"/>
                <a:cs typeface="Times New Roman"/>
              </a:rPr>
              <a:t>the first</a:t>
            </a:r>
            <a:r>
              <a:rPr sz="1600" spc="5" dirty="0">
                <a:latin typeface="Times New Roman"/>
                <a:cs typeface="Times New Roman"/>
              </a:rPr>
              <a:t> </a:t>
            </a:r>
            <a:r>
              <a:rPr sz="1600" dirty="0">
                <a:latin typeface="Times New Roman"/>
                <a:cs typeface="Times New Roman"/>
              </a:rPr>
              <a:t>to</a:t>
            </a:r>
            <a:r>
              <a:rPr sz="1600" spc="-5" dirty="0">
                <a:latin typeface="Times New Roman"/>
                <a:cs typeface="Times New Roman"/>
              </a:rPr>
              <a:t> </a:t>
            </a:r>
            <a:r>
              <a:rPr sz="1600" dirty="0">
                <a:latin typeface="Times New Roman"/>
                <a:cs typeface="Times New Roman"/>
              </a:rPr>
              <a:t>checked</a:t>
            </a:r>
            <a:r>
              <a:rPr sz="1600" spc="-10" dirty="0">
                <a:latin typeface="Times New Roman"/>
                <a:cs typeface="Times New Roman"/>
              </a:rPr>
              <a:t> </a:t>
            </a:r>
            <a:r>
              <a:rPr sz="1600" dirty="0">
                <a:latin typeface="Times New Roman"/>
                <a:cs typeface="Times New Roman"/>
              </a:rPr>
              <a:t>bags</a:t>
            </a:r>
            <a:r>
              <a:rPr sz="1600" spc="5" dirty="0">
                <a:latin typeface="Times New Roman"/>
                <a:cs typeface="Times New Roman"/>
              </a:rPr>
              <a:t> </a:t>
            </a:r>
            <a:r>
              <a:rPr sz="1600" dirty="0">
                <a:latin typeface="Times New Roman"/>
                <a:cs typeface="Times New Roman"/>
              </a:rPr>
              <a:t>(per</a:t>
            </a:r>
            <a:r>
              <a:rPr sz="1600" spc="-20" dirty="0">
                <a:latin typeface="Times New Roman"/>
                <a:cs typeface="Times New Roman"/>
              </a:rPr>
              <a:t> </a:t>
            </a:r>
            <a:r>
              <a:rPr sz="1600" dirty="0">
                <a:latin typeface="Times New Roman"/>
                <a:cs typeface="Times New Roman"/>
              </a:rPr>
              <a:t>person)</a:t>
            </a:r>
            <a:r>
              <a:rPr sz="1600" spc="15" dirty="0">
                <a:latin typeface="Times New Roman"/>
                <a:cs typeface="Times New Roman"/>
              </a:rPr>
              <a:t> </a:t>
            </a:r>
            <a:r>
              <a:rPr sz="1600" dirty="0">
                <a:latin typeface="Times New Roman"/>
                <a:cs typeface="Times New Roman"/>
              </a:rPr>
              <a:t>not</a:t>
            </a:r>
            <a:r>
              <a:rPr sz="1600" spc="5" dirty="0">
                <a:latin typeface="Times New Roman"/>
                <a:cs typeface="Times New Roman"/>
              </a:rPr>
              <a:t> </a:t>
            </a:r>
            <a:r>
              <a:rPr sz="1600" dirty="0">
                <a:latin typeface="Times New Roman"/>
                <a:cs typeface="Times New Roman"/>
              </a:rPr>
              <a:t>to</a:t>
            </a:r>
            <a:r>
              <a:rPr sz="1600" spc="15" dirty="0">
                <a:latin typeface="Times New Roman"/>
                <a:cs typeface="Times New Roman"/>
              </a:rPr>
              <a:t> </a:t>
            </a:r>
            <a:r>
              <a:rPr sz="1600" dirty="0">
                <a:latin typeface="Times New Roman"/>
                <a:cs typeface="Times New Roman"/>
              </a:rPr>
              <a:t>exceed</a:t>
            </a:r>
            <a:r>
              <a:rPr sz="1600" spc="-50" dirty="0">
                <a:latin typeface="Times New Roman"/>
                <a:cs typeface="Times New Roman"/>
              </a:rPr>
              <a:t> </a:t>
            </a:r>
            <a:r>
              <a:rPr sz="1600" dirty="0">
                <a:latin typeface="Times New Roman"/>
                <a:cs typeface="Times New Roman"/>
              </a:rPr>
              <a:t>70</a:t>
            </a:r>
            <a:r>
              <a:rPr sz="1600" spc="-5" dirty="0">
                <a:latin typeface="Times New Roman"/>
                <a:cs typeface="Times New Roman"/>
              </a:rPr>
              <a:t> </a:t>
            </a:r>
            <a:r>
              <a:rPr sz="1600" dirty="0">
                <a:latin typeface="Times New Roman"/>
                <a:cs typeface="Times New Roman"/>
              </a:rPr>
              <a:t>pounds</a:t>
            </a:r>
            <a:r>
              <a:rPr sz="1600" spc="5" dirty="0">
                <a:latin typeface="Times New Roman"/>
                <a:cs typeface="Times New Roman"/>
              </a:rPr>
              <a:t> </a:t>
            </a:r>
            <a:r>
              <a:rPr sz="1600" dirty="0">
                <a:latin typeface="Times New Roman"/>
                <a:cs typeface="Times New Roman"/>
              </a:rPr>
              <a:t>each.</a:t>
            </a:r>
            <a:r>
              <a:rPr sz="1600" spc="-25" dirty="0">
                <a:latin typeface="Times New Roman"/>
                <a:cs typeface="Times New Roman"/>
              </a:rPr>
              <a:t> </a:t>
            </a:r>
            <a:r>
              <a:rPr sz="1600" spc="-10" dirty="0">
                <a:latin typeface="Times New Roman"/>
                <a:cs typeface="Times New Roman"/>
              </a:rPr>
              <a:t>Excess </a:t>
            </a:r>
            <a:r>
              <a:rPr sz="1600" dirty="0">
                <a:latin typeface="Times New Roman"/>
                <a:cs typeface="Times New Roman"/>
              </a:rPr>
              <a:t>baggage</a:t>
            </a:r>
            <a:r>
              <a:rPr sz="1600" spc="20" dirty="0">
                <a:latin typeface="Times New Roman"/>
                <a:cs typeface="Times New Roman"/>
              </a:rPr>
              <a:t> </a:t>
            </a:r>
            <a:r>
              <a:rPr sz="1600" dirty="0">
                <a:latin typeface="Times New Roman"/>
                <a:cs typeface="Times New Roman"/>
              </a:rPr>
              <a:t>is NOT</a:t>
            </a:r>
            <a:r>
              <a:rPr sz="1600" spc="-75" dirty="0">
                <a:latin typeface="Times New Roman"/>
                <a:cs typeface="Times New Roman"/>
              </a:rPr>
              <a:t> </a:t>
            </a:r>
            <a:r>
              <a:rPr sz="1600" spc="-10" dirty="0">
                <a:latin typeface="Times New Roman"/>
                <a:cs typeface="Times New Roman"/>
              </a:rPr>
              <a:t>reimbursable.</a:t>
            </a:r>
            <a:endParaRPr sz="1600" dirty="0">
              <a:latin typeface="Times New Roman"/>
              <a:cs typeface="Times New Roman"/>
            </a:endParaRPr>
          </a:p>
          <a:p>
            <a:pPr marL="697865" lvl="1" indent="-228600">
              <a:lnSpc>
                <a:spcPct val="100000"/>
              </a:lnSpc>
              <a:spcBef>
                <a:spcPts val="1460"/>
              </a:spcBef>
              <a:buFont typeface="Arial"/>
              <a:buChar char="•"/>
              <a:tabLst>
                <a:tab pos="697865" algn="l"/>
              </a:tabLst>
            </a:pPr>
            <a:r>
              <a:rPr sz="1600" dirty="0">
                <a:latin typeface="Times New Roman"/>
                <a:cs typeface="Times New Roman"/>
              </a:rPr>
              <a:t>Most</a:t>
            </a:r>
            <a:r>
              <a:rPr sz="1600" spc="5" dirty="0">
                <a:latin typeface="Times New Roman"/>
                <a:cs typeface="Times New Roman"/>
              </a:rPr>
              <a:t> </a:t>
            </a:r>
            <a:r>
              <a:rPr sz="1600" dirty="0">
                <a:latin typeface="Times New Roman"/>
                <a:cs typeface="Times New Roman"/>
              </a:rPr>
              <a:t>U.S.</a:t>
            </a:r>
            <a:r>
              <a:rPr sz="1600" spc="-15" dirty="0">
                <a:latin typeface="Times New Roman"/>
                <a:cs typeface="Times New Roman"/>
              </a:rPr>
              <a:t> </a:t>
            </a:r>
            <a:r>
              <a:rPr sz="1600" dirty="0">
                <a:latin typeface="Times New Roman"/>
                <a:cs typeface="Times New Roman"/>
              </a:rPr>
              <a:t>carriers</a:t>
            </a:r>
            <a:r>
              <a:rPr sz="1600" spc="-40" dirty="0">
                <a:latin typeface="Times New Roman"/>
                <a:cs typeface="Times New Roman"/>
              </a:rPr>
              <a:t> </a:t>
            </a:r>
            <a:r>
              <a:rPr sz="1600" dirty="0">
                <a:latin typeface="Times New Roman"/>
                <a:cs typeface="Times New Roman"/>
              </a:rPr>
              <a:t>authorize</a:t>
            </a:r>
            <a:r>
              <a:rPr sz="1600" spc="10" dirty="0">
                <a:latin typeface="Times New Roman"/>
                <a:cs typeface="Times New Roman"/>
              </a:rPr>
              <a:t> </a:t>
            </a:r>
            <a:r>
              <a:rPr sz="1600" dirty="0">
                <a:latin typeface="Times New Roman"/>
                <a:cs typeface="Times New Roman"/>
              </a:rPr>
              <a:t>more</a:t>
            </a:r>
            <a:r>
              <a:rPr sz="1600" spc="25" dirty="0">
                <a:latin typeface="Times New Roman"/>
                <a:cs typeface="Times New Roman"/>
              </a:rPr>
              <a:t> </a:t>
            </a:r>
            <a:r>
              <a:rPr sz="1600" spc="-10" dirty="0">
                <a:latin typeface="Times New Roman"/>
                <a:cs typeface="Times New Roman"/>
              </a:rPr>
              <a:t>4-</a:t>
            </a:r>
            <a:r>
              <a:rPr sz="1600" dirty="0">
                <a:latin typeface="Times New Roman"/>
                <a:cs typeface="Times New Roman"/>
              </a:rPr>
              <a:t>5</a:t>
            </a:r>
            <a:r>
              <a:rPr sz="1600" spc="5" dirty="0">
                <a:latin typeface="Times New Roman"/>
                <a:cs typeface="Times New Roman"/>
              </a:rPr>
              <a:t> </a:t>
            </a:r>
            <a:r>
              <a:rPr sz="1600" dirty="0">
                <a:latin typeface="Times New Roman"/>
                <a:cs typeface="Times New Roman"/>
              </a:rPr>
              <a:t>checked</a:t>
            </a:r>
            <a:r>
              <a:rPr sz="1600" spc="-35" dirty="0">
                <a:latin typeface="Times New Roman"/>
                <a:cs typeface="Times New Roman"/>
              </a:rPr>
              <a:t> </a:t>
            </a:r>
            <a:r>
              <a:rPr sz="1600" dirty="0">
                <a:latin typeface="Times New Roman"/>
                <a:cs typeface="Times New Roman"/>
              </a:rPr>
              <a:t>bags for</a:t>
            </a:r>
            <a:r>
              <a:rPr sz="1600" spc="5" dirty="0">
                <a:latin typeface="Times New Roman"/>
                <a:cs typeface="Times New Roman"/>
              </a:rPr>
              <a:t> </a:t>
            </a:r>
            <a:r>
              <a:rPr sz="1600" dirty="0">
                <a:latin typeface="Times New Roman"/>
                <a:cs typeface="Times New Roman"/>
              </a:rPr>
              <a:t>free.</a:t>
            </a:r>
            <a:r>
              <a:rPr sz="1600" spc="-35" dirty="0">
                <a:latin typeface="Times New Roman"/>
                <a:cs typeface="Times New Roman"/>
              </a:rPr>
              <a:t> </a:t>
            </a:r>
            <a:r>
              <a:rPr sz="1600" spc="-25" dirty="0">
                <a:latin typeface="Times New Roman"/>
                <a:cs typeface="Times New Roman"/>
              </a:rPr>
              <a:t>(You</a:t>
            </a:r>
            <a:r>
              <a:rPr sz="1600" spc="-15" dirty="0">
                <a:latin typeface="Times New Roman"/>
                <a:cs typeface="Times New Roman"/>
              </a:rPr>
              <a:t> </a:t>
            </a:r>
            <a:r>
              <a:rPr sz="1600" dirty="0">
                <a:latin typeface="Times New Roman"/>
                <a:cs typeface="Times New Roman"/>
              </a:rPr>
              <a:t>may</a:t>
            </a:r>
            <a:r>
              <a:rPr sz="1600" spc="5" dirty="0">
                <a:latin typeface="Times New Roman"/>
                <a:cs typeface="Times New Roman"/>
              </a:rPr>
              <a:t> </a:t>
            </a:r>
            <a:r>
              <a:rPr sz="1600" dirty="0">
                <a:latin typeface="Times New Roman"/>
                <a:cs typeface="Times New Roman"/>
              </a:rPr>
              <a:t>need</a:t>
            </a:r>
            <a:r>
              <a:rPr sz="1600" spc="-15" dirty="0">
                <a:latin typeface="Times New Roman"/>
                <a:cs typeface="Times New Roman"/>
              </a:rPr>
              <a:t> </a:t>
            </a:r>
            <a:r>
              <a:rPr sz="1600" dirty="0">
                <a:latin typeface="Times New Roman"/>
                <a:cs typeface="Times New Roman"/>
              </a:rPr>
              <a:t>to</a:t>
            </a:r>
            <a:r>
              <a:rPr sz="1600" spc="-15" dirty="0">
                <a:latin typeface="Times New Roman"/>
                <a:cs typeface="Times New Roman"/>
              </a:rPr>
              <a:t> </a:t>
            </a:r>
            <a:r>
              <a:rPr sz="1600" dirty="0">
                <a:latin typeface="Times New Roman"/>
                <a:cs typeface="Times New Roman"/>
              </a:rPr>
              <a:t>show your</a:t>
            </a:r>
            <a:r>
              <a:rPr sz="1600" spc="50" dirty="0">
                <a:latin typeface="Times New Roman"/>
                <a:cs typeface="Times New Roman"/>
              </a:rPr>
              <a:t> </a:t>
            </a:r>
            <a:r>
              <a:rPr sz="1600" dirty="0">
                <a:latin typeface="Times New Roman"/>
                <a:cs typeface="Times New Roman"/>
              </a:rPr>
              <a:t>military</a:t>
            </a:r>
            <a:r>
              <a:rPr sz="1600" spc="40" dirty="0">
                <a:latin typeface="Times New Roman"/>
                <a:cs typeface="Times New Roman"/>
              </a:rPr>
              <a:t> </a:t>
            </a:r>
            <a:r>
              <a:rPr sz="1600" dirty="0">
                <a:latin typeface="Times New Roman"/>
                <a:cs typeface="Times New Roman"/>
              </a:rPr>
              <a:t>ID</a:t>
            </a:r>
            <a:r>
              <a:rPr sz="1600" spc="-15" dirty="0">
                <a:latin typeface="Times New Roman"/>
                <a:cs typeface="Times New Roman"/>
              </a:rPr>
              <a:t> </a:t>
            </a:r>
            <a:r>
              <a:rPr sz="1600" dirty="0">
                <a:latin typeface="Times New Roman"/>
                <a:cs typeface="Times New Roman"/>
              </a:rPr>
              <a:t>or</a:t>
            </a:r>
            <a:r>
              <a:rPr sz="1600" spc="10" dirty="0">
                <a:latin typeface="Times New Roman"/>
                <a:cs typeface="Times New Roman"/>
              </a:rPr>
              <a:t> </a:t>
            </a:r>
            <a:r>
              <a:rPr sz="1600" dirty="0">
                <a:latin typeface="Times New Roman"/>
                <a:cs typeface="Times New Roman"/>
              </a:rPr>
              <a:t>PCS</a:t>
            </a:r>
            <a:r>
              <a:rPr sz="1600" spc="-25" dirty="0">
                <a:latin typeface="Times New Roman"/>
                <a:cs typeface="Times New Roman"/>
              </a:rPr>
              <a:t> </a:t>
            </a:r>
            <a:r>
              <a:rPr sz="1600" spc="-10" dirty="0">
                <a:latin typeface="Times New Roman"/>
                <a:cs typeface="Times New Roman"/>
              </a:rPr>
              <a:t>orders)</a:t>
            </a:r>
            <a:endParaRPr sz="1600" dirty="0">
              <a:latin typeface="Times New Roman"/>
              <a:cs typeface="Times New Roman"/>
            </a:endParaRPr>
          </a:p>
          <a:p>
            <a:pPr lvl="1">
              <a:lnSpc>
                <a:spcPct val="100000"/>
              </a:lnSpc>
              <a:spcBef>
                <a:spcPts val="45"/>
              </a:spcBef>
              <a:buFont typeface="Arial"/>
              <a:buChar char="•"/>
            </a:pPr>
            <a:endParaRPr sz="1750" dirty="0">
              <a:latin typeface="Times New Roman"/>
              <a:cs typeface="Times New Roman"/>
            </a:endParaRPr>
          </a:p>
          <a:p>
            <a:pPr marL="240665" indent="-227965">
              <a:lnSpc>
                <a:spcPct val="100000"/>
              </a:lnSpc>
              <a:buFont typeface="Arial"/>
              <a:buChar char="•"/>
              <a:tabLst>
                <a:tab pos="240665" algn="l"/>
              </a:tabLst>
            </a:pPr>
            <a:r>
              <a:rPr sz="1900" dirty="0">
                <a:latin typeface="Times New Roman"/>
                <a:cs typeface="Times New Roman"/>
              </a:rPr>
              <a:t>CONUS</a:t>
            </a:r>
            <a:r>
              <a:rPr sz="1900" spc="-25" dirty="0">
                <a:latin typeface="Times New Roman"/>
                <a:cs typeface="Times New Roman"/>
              </a:rPr>
              <a:t> </a:t>
            </a:r>
            <a:r>
              <a:rPr sz="1900" dirty="0">
                <a:latin typeface="Times New Roman"/>
                <a:cs typeface="Times New Roman"/>
              </a:rPr>
              <a:t>to</a:t>
            </a:r>
            <a:r>
              <a:rPr sz="1900" spc="10" dirty="0">
                <a:latin typeface="Times New Roman"/>
                <a:cs typeface="Times New Roman"/>
              </a:rPr>
              <a:t> </a:t>
            </a:r>
            <a:r>
              <a:rPr sz="1900" dirty="0">
                <a:latin typeface="Times New Roman"/>
                <a:cs typeface="Times New Roman"/>
              </a:rPr>
              <a:t>CONUS:</a:t>
            </a:r>
            <a:r>
              <a:rPr sz="1900" spc="-25" dirty="0">
                <a:latin typeface="Times New Roman"/>
                <a:cs typeface="Times New Roman"/>
              </a:rPr>
              <a:t> </a:t>
            </a:r>
            <a:r>
              <a:rPr sz="1900" dirty="0">
                <a:latin typeface="Times New Roman"/>
                <a:cs typeface="Times New Roman"/>
              </a:rPr>
              <a:t>Shipping</a:t>
            </a:r>
            <a:r>
              <a:rPr sz="1900" spc="-30" dirty="0">
                <a:latin typeface="Times New Roman"/>
                <a:cs typeface="Times New Roman"/>
              </a:rPr>
              <a:t> </a:t>
            </a:r>
            <a:r>
              <a:rPr sz="1900" dirty="0">
                <a:latin typeface="Times New Roman"/>
                <a:cs typeface="Times New Roman"/>
              </a:rPr>
              <a:t>a second</a:t>
            </a:r>
            <a:r>
              <a:rPr sz="1900" spc="-30" dirty="0">
                <a:latin typeface="Times New Roman"/>
                <a:cs typeface="Times New Roman"/>
              </a:rPr>
              <a:t> </a:t>
            </a:r>
            <a:r>
              <a:rPr sz="1900" spc="-10" dirty="0">
                <a:latin typeface="Times New Roman"/>
                <a:cs typeface="Times New Roman"/>
              </a:rPr>
              <a:t>vehicle.</a:t>
            </a:r>
            <a:endParaRPr sz="1900" dirty="0">
              <a:latin typeface="Times New Roman"/>
              <a:cs typeface="Times New Roman"/>
            </a:endParaRPr>
          </a:p>
          <a:p>
            <a:pPr marL="697865" marR="68580" lvl="1" indent="-228600">
              <a:lnSpc>
                <a:spcPct val="150000"/>
              </a:lnSpc>
              <a:spcBef>
                <a:spcPts val="580"/>
              </a:spcBef>
              <a:buFont typeface="Arial"/>
              <a:buChar char="•"/>
              <a:tabLst>
                <a:tab pos="697865" algn="l"/>
              </a:tabLst>
            </a:pPr>
            <a:r>
              <a:rPr sz="1600" dirty="0">
                <a:latin typeface="Times New Roman"/>
                <a:cs typeface="Times New Roman"/>
              </a:rPr>
              <a:t>Shipment</a:t>
            </a:r>
            <a:r>
              <a:rPr sz="1600" spc="25" dirty="0">
                <a:latin typeface="Times New Roman"/>
                <a:cs typeface="Times New Roman"/>
              </a:rPr>
              <a:t> </a:t>
            </a:r>
            <a:r>
              <a:rPr sz="1600" dirty="0">
                <a:latin typeface="Times New Roman"/>
                <a:cs typeface="Times New Roman"/>
              </a:rPr>
              <a:t>of</a:t>
            </a:r>
            <a:r>
              <a:rPr sz="1600" spc="-10" dirty="0">
                <a:latin typeface="Times New Roman"/>
                <a:cs typeface="Times New Roman"/>
              </a:rPr>
              <a:t> </a:t>
            </a:r>
            <a:r>
              <a:rPr sz="1600" dirty="0">
                <a:latin typeface="Times New Roman"/>
                <a:cs typeface="Times New Roman"/>
              </a:rPr>
              <a:t>a</a:t>
            </a:r>
            <a:r>
              <a:rPr sz="1600" spc="-10" dirty="0">
                <a:latin typeface="Times New Roman"/>
                <a:cs typeface="Times New Roman"/>
              </a:rPr>
              <a:t> </a:t>
            </a:r>
            <a:r>
              <a:rPr sz="1600" dirty="0">
                <a:latin typeface="Times New Roman"/>
                <a:cs typeface="Times New Roman"/>
              </a:rPr>
              <a:t>second</a:t>
            </a:r>
            <a:r>
              <a:rPr sz="1600" spc="5" dirty="0">
                <a:latin typeface="Times New Roman"/>
                <a:cs typeface="Times New Roman"/>
              </a:rPr>
              <a:t> </a:t>
            </a:r>
            <a:r>
              <a:rPr sz="1600" dirty="0">
                <a:latin typeface="Times New Roman"/>
                <a:cs typeface="Times New Roman"/>
              </a:rPr>
              <a:t>vehicle</a:t>
            </a:r>
            <a:r>
              <a:rPr sz="1600" spc="-5" dirty="0">
                <a:latin typeface="Times New Roman"/>
                <a:cs typeface="Times New Roman"/>
              </a:rPr>
              <a:t> </a:t>
            </a:r>
            <a:r>
              <a:rPr sz="1600" dirty="0">
                <a:latin typeface="Times New Roman"/>
                <a:cs typeface="Times New Roman"/>
              </a:rPr>
              <a:t>may</a:t>
            </a:r>
            <a:r>
              <a:rPr sz="1600" spc="20" dirty="0">
                <a:latin typeface="Times New Roman"/>
                <a:cs typeface="Times New Roman"/>
              </a:rPr>
              <a:t> </a:t>
            </a:r>
            <a:r>
              <a:rPr sz="1600" dirty="0">
                <a:latin typeface="Times New Roman"/>
                <a:cs typeface="Times New Roman"/>
              </a:rPr>
              <a:t>be</a:t>
            </a:r>
            <a:r>
              <a:rPr sz="1600" spc="-25" dirty="0">
                <a:latin typeface="Times New Roman"/>
                <a:cs typeface="Times New Roman"/>
              </a:rPr>
              <a:t> </a:t>
            </a:r>
            <a:r>
              <a:rPr sz="1600" dirty="0">
                <a:latin typeface="Times New Roman"/>
                <a:cs typeface="Times New Roman"/>
              </a:rPr>
              <a:t>authorized</a:t>
            </a:r>
            <a:r>
              <a:rPr sz="1600" spc="5" dirty="0">
                <a:latin typeface="Times New Roman"/>
                <a:cs typeface="Times New Roman"/>
              </a:rPr>
              <a:t> </a:t>
            </a:r>
            <a:r>
              <a:rPr sz="1600" dirty="0">
                <a:latin typeface="Times New Roman"/>
                <a:cs typeface="Times New Roman"/>
              </a:rPr>
              <a:t>reimbursement</a:t>
            </a:r>
            <a:r>
              <a:rPr sz="1600" spc="35" dirty="0">
                <a:latin typeface="Times New Roman"/>
                <a:cs typeface="Times New Roman"/>
              </a:rPr>
              <a:t> </a:t>
            </a:r>
            <a:r>
              <a:rPr sz="1600" dirty="0">
                <a:latin typeface="Times New Roman"/>
                <a:cs typeface="Times New Roman"/>
              </a:rPr>
              <a:t>not to</a:t>
            </a:r>
            <a:r>
              <a:rPr sz="1600" spc="5" dirty="0">
                <a:latin typeface="Times New Roman"/>
                <a:cs typeface="Times New Roman"/>
              </a:rPr>
              <a:t> </a:t>
            </a:r>
            <a:r>
              <a:rPr sz="1600" dirty="0">
                <a:latin typeface="Times New Roman"/>
                <a:cs typeface="Times New Roman"/>
              </a:rPr>
              <a:t>exceed</a:t>
            </a:r>
            <a:r>
              <a:rPr sz="1600" spc="-50" dirty="0">
                <a:latin typeface="Times New Roman"/>
                <a:cs typeface="Times New Roman"/>
              </a:rPr>
              <a:t> </a:t>
            </a:r>
            <a:r>
              <a:rPr sz="1600" dirty="0">
                <a:latin typeface="Times New Roman"/>
                <a:cs typeface="Times New Roman"/>
              </a:rPr>
              <a:t>the</a:t>
            </a:r>
            <a:r>
              <a:rPr sz="1600" spc="-10" dirty="0">
                <a:latin typeface="Times New Roman"/>
                <a:cs typeface="Times New Roman"/>
              </a:rPr>
              <a:t> </a:t>
            </a:r>
            <a:r>
              <a:rPr sz="1600" spc="-30" dirty="0">
                <a:latin typeface="Times New Roman"/>
                <a:cs typeface="Times New Roman"/>
              </a:rPr>
              <a:t>MALT</a:t>
            </a:r>
            <a:r>
              <a:rPr sz="1600" spc="-35" dirty="0">
                <a:latin typeface="Times New Roman"/>
                <a:cs typeface="Times New Roman"/>
              </a:rPr>
              <a:t> </a:t>
            </a:r>
            <a:r>
              <a:rPr sz="1600" dirty="0">
                <a:latin typeface="Times New Roman"/>
                <a:cs typeface="Times New Roman"/>
              </a:rPr>
              <a:t>between</a:t>
            </a:r>
            <a:r>
              <a:rPr sz="1600" spc="-15" dirty="0">
                <a:latin typeface="Times New Roman"/>
                <a:cs typeface="Times New Roman"/>
              </a:rPr>
              <a:t> </a:t>
            </a:r>
            <a:r>
              <a:rPr sz="1600" dirty="0">
                <a:latin typeface="Times New Roman"/>
                <a:cs typeface="Times New Roman"/>
              </a:rPr>
              <a:t>authorized</a:t>
            </a:r>
            <a:r>
              <a:rPr sz="1600" spc="-10" dirty="0">
                <a:latin typeface="Times New Roman"/>
                <a:cs typeface="Times New Roman"/>
              </a:rPr>
              <a:t> points. </a:t>
            </a:r>
            <a:r>
              <a:rPr sz="1600" dirty="0">
                <a:latin typeface="Times New Roman"/>
                <a:cs typeface="Times New Roman"/>
              </a:rPr>
              <a:t>This</a:t>
            </a:r>
            <a:r>
              <a:rPr sz="1600" spc="-30" dirty="0">
                <a:latin typeface="Times New Roman"/>
                <a:cs typeface="Times New Roman"/>
              </a:rPr>
              <a:t> </a:t>
            </a:r>
            <a:r>
              <a:rPr sz="1600" dirty="0">
                <a:latin typeface="Times New Roman"/>
                <a:cs typeface="Times New Roman"/>
              </a:rPr>
              <a:t>must</a:t>
            </a:r>
            <a:r>
              <a:rPr sz="1600" spc="20" dirty="0">
                <a:latin typeface="Times New Roman"/>
                <a:cs typeface="Times New Roman"/>
              </a:rPr>
              <a:t> </a:t>
            </a:r>
            <a:r>
              <a:rPr sz="1600" dirty="0">
                <a:latin typeface="Times New Roman"/>
                <a:cs typeface="Times New Roman"/>
              </a:rPr>
              <a:t>be</a:t>
            </a:r>
            <a:r>
              <a:rPr sz="1600" spc="-30" dirty="0">
                <a:latin typeface="Times New Roman"/>
                <a:cs typeface="Times New Roman"/>
              </a:rPr>
              <a:t> </a:t>
            </a:r>
            <a:r>
              <a:rPr sz="1600" dirty="0">
                <a:latin typeface="Times New Roman"/>
                <a:cs typeface="Times New Roman"/>
              </a:rPr>
              <a:t>authorized</a:t>
            </a:r>
            <a:r>
              <a:rPr sz="1600" spc="5" dirty="0">
                <a:latin typeface="Times New Roman"/>
                <a:cs typeface="Times New Roman"/>
              </a:rPr>
              <a:t> </a:t>
            </a:r>
            <a:r>
              <a:rPr sz="1600" dirty="0">
                <a:latin typeface="Times New Roman"/>
                <a:cs typeface="Times New Roman"/>
              </a:rPr>
              <a:t>on</a:t>
            </a:r>
            <a:r>
              <a:rPr sz="1600" spc="10" dirty="0">
                <a:latin typeface="Times New Roman"/>
                <a:cs typeface="Times New Roman"/>
              </a:rPr>
              <a:t> </a:t>
            </a:r>
            <a:r>
              <a:rPr sz="1600" dirty="0">
                <a:latin typeface="Times New Roman"/>
                <a:cs typeface="Times New Roman"/>
              </a:rPr>
              <a:t>your</a:t>
            </a:r>
            <a:r>
              <a:rPr sz="1600" spc="45" dirty="0">
                <a:latin typeface="Times New Roman"/>
                <a:cs typeface="Times New Roman"/>
              </a:rPr>
              <a:t> </a:t>
            </a:r>
            <a:r>
              <a:rPr sz="1600" dirty="0">
                <a:latin typeface="Times New Roman"/>
                <a:cs typeface="Times New Roman"/>
              </a:rPr>
              <a:t>orders</a:t>
            </a:r>
            <a:r>
              <a:rPr sz="1600">
                <a:latin typeface="Times New Roman"/>
                <a:cs typeface="Times New Roman"/>
              </a:rPr>
              <a:t>.</a:t>
            </a:r>
            <a:r>
              <a:rPr sz="1600" spc="5">
                <a:latin typeface="Times New Roman"/>
                <a:cs typeface="Times New Roman"/>
              </a:rPr>
              <a:t> </a:t>
            </a:r>
            <a:endParaRPr lang="en-US" sz="1600" spc="5">
              <a:latin typeface="Times New Roman"/>
              <a:cs typeface="Times New Roman"/>
            </a:endParaRPr>
          </a:p>
          <a:p>
            <a:pPr marL="697865" marR="68580" lvl="1" indent="-228600">
              <a:lnSpc>
                <a:spcPct val="150000"/>
              </a:lnSpc>
              <a:spcBef>
                <a:spcPts val="580"/>
              </a:spcBef>
              <a:buFont typeface="Arial"/>
              <a:buChar char="•"/>
              <a:tabLst>
                <a:tab pos="697865" algn="l"/>
              </a:tabLst>
            </a:pPr>
            <a:endParaRPr sz="1750" dirty="0">
              <a:latin typeface="Times New Roman"/>
              <a:cs typeface="Times New Roman"/>
            </a:endParaRPr>
          </a:p>
          <a:p>
            <a:pPr marL="240665" indent="-227965">
              <a:lnSpc>
                <a:spcPct val="100000"/>
              </a:lnSpc>
              <a:buFont typeface="Arial"/>
              <a:buChar char="•"/>
              <a:tabLst>
                <a:tab pos="240665" algn="l"/>
              </a:tabLst>
            </a:pPr>
            <a:r>
              <a:rPr sz="1900" dirty="0">
                <a:latin typeface="Times New Roman"/>
                <a:cs typeface="Times New Roman"/>
              </a:rPr>
              <a:t>Flying</a:t>
            </a:r>
            <a:r>
              <a:rPr sz="1900" spc="30" dirty="0">
                <a:latin typeface="Times New Roman"/>
                <a:cs typeface="Times New Roman"/>
              </a:rPr>
              <a:t> </a:t>
            </a:r>
            <a:r>
              <a:rPr sz="1900" spc="-10" dirty="0">
                <a:latin typeface="Times New Roman"/>
                <a:cs typeface="Times New Roman"/>
              </a:rPr>
              <a:t>Commercial</a:t>
            </a:r>
            <a:r>
              <a:rPr sz="1900" spc="-85" dirty="0">
                <a:latin typeface="Times New Roman"/>
                <a:cs typeface="Times New Roman"/>
              </a:rPr>
              <a:t> </a:t>
            </a:r>
            <a:r>
              <a:rPr sz="1900" dirty="0">
                <a:latin typeface="Times New Roman"/>
                <a:cs typeface="Times New Roman"/>
              </a:rPr>
              <a:t>Air</a:t>
            </a:r>
            <a:r>
              <a:rPr sz="1900" spc="-15" dirty="0">
                <a:latin typeface="Times New Roman"/>
                <a:cs typeface="Times New Roman"/>
              </a:rPr>
              <a:t> </a:t>
            </a:r>
            <a:r>
              <a:rPr sz="1900" dirty="0">
                <a:latin typeface="Times New Roman"/>
                <a:cs typeface="Times New Roman"/>
              </a:rPr>
              <a:t>to</a:t>
            </a:r>
            <a:r>
              <a:rPr sz="1900" spc="5" dirty="0">
                <a:latin typeface="Times New Roman"/>
                <a:cs typeface="Times New Roman"/>
              </a:rPr>
              <a:t> </a:t>
            </a:r>
            <a:r>
              <a:rPr sz="1900" dirty="0">
                <a:latin typeface="Times New Roman"/>
                <a:cs typeface="Times New Roman"/>
              </a:rPr>
              <a:t>OCONUS</a:t>
            </a:r>
            <a:r>
              <a:rPr sz="1900" spc="-15" dirty="0">
                <a:latin typeface="Times New Roman"/>
                <a:cs typeface="Times New Roman"/>
              </a:rPr>
              <a:t> </a:t>
            </a:r>
            <a:r>
              <a:rPr sz="1900" spc="-10" dirty="0">
                <a:latin typeface="Times New Roman"/>
                <a:cs typeface="Times New Roman"/>
              </a:rPr>
              <a:t>Location:</a:t>
            </a:r>
            <a:endParaRPr sz="1900" dirty="0">
              <a:latin typeface="Times New Roman"/>
              <a:cs typeface="Times New Roman"/>
            </a:endParaRPr>
          </a:p>
          <a:p>
            <a:pPr marL="698500" marR="34290" lvl="1" indent="-228600">
              <a:lnSpc>
                <a:spcPct val="150000"/>
              </a:lnSpc>
              <a:spcBef>
                <a:spcPts val="580"/>
              </a:spcBef>
              <a:buFont typeface="Arial"/>
              <a:buChar char="•"/>
              <a:tabLst>
                <a:tab pos="698500" algn="l"/>
              </a:tabLst>
            </a:pPr>
            <a:r>
              <a:rPr sz="1600" dirty="0">
                <a:latin typeface="Times New Roman"/>
                <a:cs typeface="Times New Roman"/>
              </a:rPr>
              <a:t>Unless</a:t>
            </a:r>
            <a:r>
              <a:rPr sz="1600" spc="-25" dirty="0">
                <a:latin typeface="Times New Roman"/>
                <a:cs typeface="Times New Roman"/>
              </a:rPr>
              <a:t> </a:t>
            </a:r>
            <a:r>
              <a:rPr sz="1600" dirty="0">
                <a:latin typeface="Times New Roman"/>
                <a:cs typeface="Times New Roman"/>
              </a:rPr>
              <a:t>authorized on</a:t>
            </a:r>
            <a:r>
              <a:rPr sz="1600" spc="-5" dirty="0">
                <a:latin typeface="Times New Roman"/>
                <a:cs typeface="Times New Roman"/>
              </a:rPr>
              <a:t> </a:t>
            </a:r>
            <a:r>
              <a:rPr sz="1600" dirty="0">
                <a:latin typeface="Times New Roman"/>
                <a:cs typeface="Times New Roman"/>
              </a:rPr>
              <a:t>your</a:t>
            </a:r>
            <a:r>
              <a:rPr sz="1600" spc="45" dirty="0">
                <a:latin typeface="Times New Roman"/>
                <a:cs typeface="Times New Roman"/>
              </a:rPr>
              <a:t> </a:t>
            </a:r>
            <a:r>
              <a:rPr sz="1600" dirty="0">
                <a:latin typeface="Times New Roman"/>
                <a:cs typeface="Times New Roman"/>
              </a:rPr>
              <a:t>orders,</a:t>
            </a:r>
            <a:r>
              <a:rPr sz="1600" spc="-20" dirty="0">
                <a:latin typeface="Times New Roman"/>
                <a:cs typeface="Times New Roman"/>
              </a:rPr>
              <a:t> </a:t>
            </a:r>
            <a:r>
              <a:rPr sz="1600" dirty="0">
                <a:latin typeface="Times New Roman"/>
                <a:cs typeface="Times New Roman"/>
              </a:rPr>
              <a:t>you</a:t>
            </a:r>
            <a:r>
              <a:rPr sz="1600" spc="35" dirty="0">
                <a:latin typeface="Times New Roman"/>
                <a:cs typeface="Times New Roman"/>
              </a:rPr>
              <a:t> </a:t>
            </a:r>
            <a:r>
              <a:rPr sz="1600" dirty="0">
                <a:latin typeface="Times New Roman"/>
                <a:cs typeface="Times New Roman"/>
              </a:rPr>
              <a:t>MUST</a:t>
            </a:r>
            <a:r>
              <a:rPr sz="1600" spc="-35" dirty="0">
                <a:latin typeface="Times New Roman"/>
                <a:cs typeface="Times New Roman"/>
              </a:rPr>
              <a:t> </a:t>
            </a:r>
            <a:r>
              <a:rPr sz="1600" dirty="0">
                <a:latin typeface="Times New Roman"/>
                <a:cs typeface="Times New Roman"/>
              </a:rPr>
              <a:t>book</a:t>
            </a:r>
            <a:r>
              <a:rPr sz="1600" spc="15" dirty="0">
                <a:latin typeface="Times New Roman"/>
                <a:cs typeface="Times New Roman"/>
              </a:rPr>
              <a:t> </a:t>
            </a:r>
            <a:r>
              <a:rPr sz="1600" dirty="0">
                <a:latin typeface="Times New Roman"/>
                <a:cs typeface="Times New Roman"/>
              </a:rPr>
              <a:t>your</a:t>
            </a:r>
            <a:r>
              <a:rPr sz="1600" spc="45" dirty="0">
                <a:latin typeface="Times New Roman"/>
                <a:cs typeface="Times New Roman"/>
              </a:rPr>
              <a:t> </a:t>
            </a:r>
            <a:r>
              <a:rPr sz="1600" dirty="0">
                <a:latin typeface="Times New Roman"/>
                <a:cs typeface="Times New Roman"/>
              </a:rPr>
              <a:t>overseas</a:t>
            </a:r>
            <a:r>
              <a:rPr sz="1600" spc="-5" dirty="0">
                <a:latin typeface="Times New Roman"/>
                <a:cs typeface="Times New Roman"/>
              </a:rPr>
              <a:t> </a:t>
            </a:r>
            <a:r>
              <a:rPr sz="1600" dirty="0">
                <a:latin typeface="Times New Roman"/>
                <a:cs typeface="Times New Roman"/>
              </a:rPr>
              <a:t>travel</a:t>
            </a:r>
            <a:r>
              <a:rPr sz="1600" spc="-5" dirty="0">
                <a:latin typeface="Times New Roman"/>
                <a:cs typeface="Times New Roman"/>
              </a:rPr>
              <a:t> </a:t>
            </a:r>
            <a:r>
              <a:rPr sz="1600" dirty="0">
                <a:latin typeface="Times New Roman"/>
                <a:cs typeface="Times New Roman"/>
              </a:rPr>
              <a:t>through</a:t>
            </a:r>
            <a:r>
              <a:rPr sz="1600" spc="-5" dirty="0">
                <a:latin typeface="Times New Roman"/>
                <a:cs typeface="Times New Roman"/>
              </a:rPr>
              <a:t> </a:t>
            </a:r>
            <a:r>
              <a:rPr sz="1600" dirty="0">
                <a:latin typeface="Times New Roman"/>
                <a:cs typeface="Times New Roman"/>
              </a:rPr>
              <a:t>TMO</a:t>
            </a:r>
            <a:r>
              <a:rPr sz="1600" spc="-55" dirty="0">
                <a:latin typeface="Times New Roman"/>
                <a:cs typeface="Times New Roman"/>
              </a:rPr>
              <a:t> </a:t>
            </a:r>
            <a:r>
              <a:rPr sz="1600" dirty="0">
                <a:latin typeface="Times New Roman"/>
                <a:cs typeface="Times New Roman"/>
              </a:rPr>
              <a:t>and</a:t>
            </a:r>
            <a:r>
              <a:rPr sz="1600" spc="-20" dirty="0">
                <a:latin typeface="Times New Roman"/>
                <a:cs typeface="Times New Roman"/>
              </a:rPr>
              <a:t> </a:t>
            </a:r>
            <a:r>
              <a:rPr sz="1600" dirty="0">
                <a:latin typeface="Times New Roman"/>
                <a:cs typeface="Times New Roman"/>
              </a:rPr>
              <a:t>MUST</a:t>
            </a:r>
            <a:r>
              <a:rPr sz="1600" spc="-40" dirty="0">
                <a:latin typeface="Times New Roman"/>
                <a:cs typeface="Times New Roman"/>
              </a:rPr>
              <a:t> </a:t>
            </a:r>
            <a:r>
              <a:rPr sz="1600" dirty="0">
                <a:latin typeface="Times New Roman"/>
                <a:cs typeface="Times New Roman"/>
              </a:rPr>
              <a:t>utilize</a:t>
            </a:r>
            <a:r>
              <a:rPr sz="1600" spc="5" dirty="0">
                <a:latin typeface="Times New Roman"/>
                <a:cs typeface="Times New Roman"/>
              </a:rPr>
              <a:t> </a:t>
            </a:r>
            <a:r>
              <a:rPr sz="1600" dirty="0">
                <a:latin typeface="Times New Roman"/>
                <a:cs typeface="Times New Roman"/>
              </a:rPr>
              <a:t>a</a:t>
            </a:r>
            <a:r>
              <a:rPr sz="1600" spc="-35" dirty="0">
                <a:latin typeface="Times New Roman"/>
                <a:cs typeface="Times New Roman"/>
              </a:rPr>
              <a:t> </a:t>
            </a:r>
            <a:r>
              <a:rPr sz="1600" dirty="0">
                <a:latin typeface="Times New Roman"/>
                <a:cs typeface="Times New Roman"/>
              </a:rPr>
              <a:t>U</a:t>
            </a:r>
            <a:r>
              <a:rPr lang="en-US" sz="1600" dirty="0">
                <a:latin typeface="Times New Roman"/>
                <a:cs typeface="Times New Roman"/>
              </a:rPr>
              <a:t>.</a:t>
            </a:r>
            <a:r>
              <a:rPr sz="1600" dirty="0">
                <a:latin typeface="Times New Roman"/>
                <a:cs typeface="Times New Roman"/>
              </a:rPr>
              <a:t>S</a:t>
            </a:r>
            <a:r>
              <a:rPr lang="en-US" sz="1600" dirty="0">
                <a:latin typeface="Times New Roman"/>
                <a:cs typeface="Times New Roman"/>
              </a:rPr>
              <a:t>.</a:t>
            </a:r>
            <a:r>
              <a:rPr sz="1600" spc="-25" dirty="0">
                <a:latin typeface="Times New Roman"/>
                <a:cs typeface="Times New Roman"/>
              </a:rPr>
              <a:t> </a:t>
            </a:r>
            <a:r>
              <a:rPr sz="1600" spc="-10" dirty="0">
                <a:latin typeface="Times New Roman"/>
                <a:cs typeface="Times New Roman"/>
              </a:rPr>
              <a:t>based carrier.</a:t>
            </a:r>
            <a:endParaRPr sz="1600" dirty="0">
              <a:latin typeface="Times New Roman"/>
              <a:cs typeface="Times New Roman"/>
            </a:endParaRPr>
          </a:p>
        </p:txBody>
      </p:sp>
      <p:sp>
        <p:nvSpPr>
          <p:cNvPr id="12" name="object 12"/>
          <p:cNvSpPr txBox="1"/>
          <p:nvPr/>
        </p:nvSpPr>
        <p:spPr>
          <a:xfrm>
            <a:off x="5405756" y="6361659"/>
            <a:ext cx="1757044" cy="340477"/>
          </a:xfrm>
          <a:prstGeom prst="rect">
            <a:avLst/>
          </a:prstGeom>
        </p:spPr>
        <p:txBody>
          <a:bodyPr vert="horz" wrap="square" lIns="0" tIns="32384" rIns="0" bIns="0" rtlCol="0">
            <a:spAutoFit/>
          </a:bodyPr>
          <a:lstStyle/>
          <a:p>
            <a:pPr marL="12700" marR="0" lvl="0" indent="0" defTabSz="914400" eaLnBrk="1" fontAlgn="auto" latinLnBrk="0" hangingPunct="1">
              <a:lnSpc>
                <a:spcPct val="100000"/>
              </a:lnSpc>
              <a:spcBef>
                <a:spcPts val="254"/>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ymbol"/>
                <a:cs typeface="Segoe UI Symbol"/>
              </a:rPr>
              <a:t>⚜</a:t>
            </a:r>
            <a:r>
              <a:rPr kumimoji="0" lang="en-US" sz="2000" b="0" i="0" u="none" strike="noStrike" kern="0" cap="none" spc="-55" normalizeH="0" baseline="0" noProof="0" dirty="0">
                <a:ln>
                  <a:noFill/>
                </a:ln>
                <a:solidFill>
                  <a:srgbClr val="FFFFFF"/>
                </a:solidFill>
                <a:effectLst/>
                <a:uLnTx/>
                <a:uFillTx/>
                <a:latin typeface="Segoe UI Symbol"/>
                <a:cs typeface="Segoe UI Symbol"/>
              </a:rPr>
              <a:t> </a:t>
            </a:r>
            <a:r>
              <a:rPr kumimoji="0" lang="en-US" sz="2000" b="1" i="0" u="none" strike="noStrike" kern="0" cap="none" spc="0" normalizeH="0" baseline="0" noProof="0" dirty="0">
                <a:ln>
                  <a:noFill/>
                </a:ln>
                <a:solidFill>
                  <a:srgbClr val="FACF38"/>
                </a:solidFill>
                <a:effectLst/>
                <a:uLnTx/>
                <a:uFillTx/>
                <a:latin typeface="Times New Roman"/>
                <a:cs typeface="Times New Roman"/>
              </a:rPr>
              <a:t>Fight’s On </a:t>
            </a:r>
            <a:r>
              <a:rPr kumimoji="0" lang="en-US" sz="2000" b="0" i="0" u="none" strike="noStrike" kern="0" cap="none" spc="-50" normalizeH="0" baseline="0" noProof="0" dirty="0">
                <a:ln>
                  <a:noFill/>
                </a:ln>
                <a:solidFill>
                  <a:srgbClr val="FFFFFF"/>
                </a:solidFill>
                <a:effectLst/>
                <a:uLnTx/>
                <a:uFillTx/>
                <a:latin typeface="Segoe UI Symbol"/>
                <a:cs typeface="Segoe UI Symbol"/>
              </a:rPr>
              <a:t>⚜</a:t>
            </a:r>
            <a:endParaRPr kumimoji="0" lang="en-US" sz="2000" b="0" i="0" u="none" strike="noStrike" kern="0" cap="none" spc="0" normalizeH="0" baseline="0" noProof="0" dirty="0">
              <a:ln>
                <a:noFill/>
              </a:ln>
              <a:solidFill>
                <a:sysClr val="windowText" lastClr="000000"/>
              </a:solidFill>
              <a:effectLst/>
              <a:uLnTx/>
              <a:uFillTx/>
              <a:latin typeface="Segoe UI Symbol"/>
              <a:cs typeface="Segoe UI Symbol"/>
            </a:endParaRPr>
          </a:p>
        </p:txBody>
      </p:sp>
      <p:sp>
        <p:nvSpPr>
          <p:cNvPr id="11" name="object 11"/>
          <p:cNvSpPr txBox="1">
            <a:spLocks noGrp="1"/>
          </p:cNvSpPr>
          <p:nvPr>
            <p:ph type="title"/>
          </p:nvPr>
        </p:nvSpPr>
        <p:spPr>
          <a:prstGeom prst="rect">
            <a:avLst/>
          </a:prstGeom>
        </p:spPr>
        <p:txBody>
          <a:bodyPr vert="horz" wrap="square" lIns="0" tIns="119401" rIns="0" bIns="0" rtlCol="0">
            <a:spAutoFit/>
          </a:bodyPr>
          <a:lstStyle/>
          <a:p>
            <a:pPr marL="2864485">
              <a:lnSpc>
                <a:spcPct val="100000"/>
              </a:lnSpc>
              <a:spcBef>
                <a:spcPts val="100"/>
              </a:spcBef>
            </a:pPr>
            <a:r>
              <a:rPr sz="4400" b="1" dirty="0">
                <a:solidFill>
                  <a:srgbClr val="000000"/>
                </a:solidFill>
                <a:latin typeface="Times New Roman"/>
                <a:cs typeface="Times New Roman"/>
              </a:rPr>
              <a:t>Common</a:t>
            </a:r>
            <a:r>
              <a:rPr sz="4400" b="1" spc="-10" dirty="0">
                <a:solidFill>
                  <a:srgbClr val="000000"/>
                </a:solidFill>
                <a:latin typeface="Times New Roman"/>
                <a:cs typeface="Times New Roman"/>
              </a:rPr>
              <a:t> Questions/Issues</a:t>
            </a:r>
            <a:endParaRPr sz="440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8762" y="1229360"/>
            <a:ext cx="11790680" cy="571500"/>
            <a:chOff x="238762" y="1229360"/>
            <a:chExt cx="11790680" cy="571500"/>
          </a:xfrm>
        </p:grpSpPr>
        <p:pic>
          <p:nvPicPr>
            <p:cNvPr id="3" name="object 3"/>
            <p:cNvPicPr/>
            <p:nvPr/>
          </p:nvPicPr>
          <p:blipFill>
            <a:blip r:embed="rId2" cstate="print"/>
            <a:stretch>
              <a:fillRect/>
            </a:stretch>
          </p:blipFill>
          <p:spPr>
            <a:xfrm>
              <a:off x="11371579" y="1229360"/>
              <a:ext cx="657847" cy="571499"/>
            </a:xfrm>
            <a:prstGeom prst="rect">
              <a:avLst/>
            </a:prstGeom>
          </p:spPr>
        </p:pic>
        <p:sp>
          <p:nvSpPr>
            <p:cNvPr id="4" name="object 4"/>
            <p:cNvSpPr/>
            <p:nvPr/>
          </p:nvSpPr>
          <p:spPr>
            <a:xfrm>
              <a:off x="257812" y="1507492"/>
              <a:ext cx="11107420" cy="6350"/>
            </a:xfrm>
            <a:custGeom>
              <a:avLst/>
              <a:gdLst/>
              <a:ahLst/>
              <a:cxnLst/>
              <a:rect l="l" t="t" r="r" b="b"/>
              <a:pathLst>
                <a:path w="11107420" h="6350">
                  <a:moveTo>
                    <a:pt x="11106823" y="6159"/>
                  </a:moveTo>
                  <a:lnTo>
                    <a:pt x="0" y="0"/>
                  </a:lnTo>
                </a:path>
              </a:pathLst>
            </a:custGeom>
            <a:ln w="38100">
              <a:solidFill>
                <a:srgbClr val="000000"/>
              </a:solidFill>
            </a:ln>
          </p:spPr>
          <p:txBody>
            <a:bodyPr wrap="square" lIns="0" tIns="0" rIns="0" bIns="0" rtlCol="0"/>
            <a:lstStyle/>
            <a:p>
              <a:endParaRPr/>
            </a:p>
          </p:txBody>
        </p:sp>
      </p:grpSp>
      <p:grpSp>
        <p:nvGrpSpPr>
          <p:cNvPr id="5" name="object 5"/>
          <p:cNvGrpSpPr/>
          <p:nvPr/>
        </p:nvGrpSpPr>
        <p:grpSpPr>
          <a:xfrm>
            <a:off x="10782300" y="76200"/>
            <a:ext cx="1336040" cy="1221740"/>
            <a:chOff x="10782300" y="76200"/>
            <a:chExt cx="1336040" cy="1221740"/>
          </a:xfrm>
        </p:grpSpPr>
        <p:pic>
          <p:nvPicPr>
            <p:cNvPr id="6" name="object 6"/>
            <p:cNvPicPr/>
            <p:nvPr/>
          </p:nvPicPr>
          <p:blipFill>
            <a:blip r:embed="rId3" cstate="print"/>
            <a:stretch>
              <a:fillRect/>
            </a:stretch>
          </p:blipFill>
          <p:spPr>
            <a:xfrm>
              <a:off x="11112500" y="76200"/>
              <a:ext cx="1005840" cy="914400"/>
            </a:xfrm>
            <a:prstGeom prst="rect">
              <a:avLst/>
            </a:prstGeom>
          </p:spPr>
        </p:pic>
        <p:pic>
          <p:nvPicPr>
            <p:cNvPr id="7" name="object 7"/>
            <p:cNvPicPr/>
            <p:nvPr/>
          </p:nvPicPr>
          <p:blipFill>
            <a:blip r:embed="rId4" cstate="print"/>
            <a:stretch>
              <a:fillRect/>
            </a:stretch>
          </p:blipFill>
          <p:spPr>
            <a:xfrm>
              <a:off x="10782300" y="383539"/>
              <a:ext cx="914400" cy="914400"/>
            </a:xfrm>
            <a:prstGeom prst="rect">
              <a:avLst/>
            </a:prstGeom>
          </p:spPr>
        </p:pic>
      </p:grpSp>
      <p:pic>
        <p:nvPicPr>
          <p:cNvPr id="8" name="object 8"/>
          <p:cNvPicPr/>
          <p:nvPr/>
        </p:nvPicPr>
        <p:blipFill>
          <a:blip r:embed="rId5" cstate="print"/>
          <a:stretch>
            <a:fillRect/>
          </a:stretch>
        </p:blipFill>
        <p:spPr>
          <a:xfrm>
            <a:off x="167639" y="91440"/>
            <a:ext cx="1280160" cy="1280160"/>
          </a:xfrm>
          <a:prstGeom prst="rect">
            <a:avLst/>
          </a:prstGeom>
        </p:spPr>
      </p:pic>
      <p:pic>
        <p:nvPicPr>
          <p:cNvPr id="9" name="object 9"/>
          <p:cNvPicPr/>
          <p:nvPr/>
        </p:nvPicPr>
        <p:blipFill>
          <a:blip r:embed="rId6" cstate="print"/>
          <a:stretch>
            <a:fillRect/>
          </a:stretch>
        </p:blipFill>
        <p:spPr>
          <a:xfrm>
            <a:off x="218440" y="6357620"/>
            <a:ext cx="11772900" cy="363220"/>
          </a:xfrm>
          <a:prstGeom prst="rect">
            <a:avLst/>
          </a:prstGeom>
        </p:spPr>
      </p:pic>
      <p:sp>
        <p:nvSpPr>
          <p:cNvPr id="10" name="object 10"/>
          <p:cNvSpPr txBox="1">
            <a:spLocks noGrp="1"/>
          </p:cNvSpPr>
          <p:nvPr>
            <p:ph type="title"/>
          </p:nvPr>
        </p:nvSpPr>
        <p:spPr>
          <a:xfrm>
            <a:off x="3582066" y="296793"/>
            <a:ext cx="5026660" cy="695960"/>
          </a:xfrm>
          <a:prstGeom prst="rect">
            <a:avLst/>
          </a:prstGeom>
        </p:spPr>
        <p:txBody>
          <a:bodyPr vert="horz" wrap="square" lIns="0" tIns="12700" rIns="0" bIns="0" rtlCol="0">
            <a:spAutoFit/>
          </a:bodyPr>
          <a:lstStyle/>
          <a:p>
            <a:pPr marL="12700">
              <a:lnSpc>
                <a:spcPct val="100000"/>
              </a:lnSpc>
              <a:spcBef>
                <a:spcPts val="100"/>
              </a:spcBef>
            </a:pPr>
            <a:r>
              <a:rPr sz="4400" b="1" spc="-10" dirty="0">
                <a:solidFill>
                  <a:srgbClr val="000000"/>
                </a:solidFill>
                <a:latin typeface="Times New Roman"/>
                <a:cs typeface="Times New Roman"/>
              </a:rPr>
              <a:t>Questions/Assistance</a:t>
            </a:r>
            <a:endParaRPr sz="4400">
              <a:latin typeface="Times New Roman"/>
              <a:cs typeface="Times New Roman"/>
            </a:endParaRPr>
          </a:p>
        </p:txBody>
      </p:sp>
      <p:sp>
        <p:nvSpPr>
          <p:cNvPr id="12" name="object 12"/>
          <p:cNvSpPr txBox="1"/>
          <p:nvPr/>
        </p:nvSpPr>
        <p:spPr>
          <a:xfrm>
            <a:off x="5405756" y="6361659"/>
            <a:ext cx="1985644" cy="340477"/>
          </a:xfrm>
          <a:prstGeom prst="rect">
            <a:avLst/>
          </a:prstGeom>
        </p:spPr>
        <p:txBody>
          <a:bodyPr vert="horz" wrap="square" lIns="0" tIns="32384" rIns="0" bIns="0" rtlCol="0">
            <a:spAutoFit/>
          </a:bodyPr>
          <a:lstStyle/>
          <a:p>
            <a:pPr marL="12700" marR="0" lvl="0" indent="0" defTabSz="914400" eaLnBrk="1" fontAlgn="auto" latinLnBrk="0" hangingPunct="1">
              <a:lnSpc>
                <a:spcPct val="100000"/>
              </a:lnSpc>
              <a:spcBef>
                <a:spcPts val="254"/>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ymbol"/>
                <a:cs typeface="Segoe UI Symbol"/>
              </a:rPr>
              <a:t>⚜</a:t>
            </a:r>
            <a:r>
              <a:rPr kumimoji="0" lang="en-US" sz="2000" b="0" i="0" u="none" strike="noStrike" kern="0" cap="none" spc="-55" normalizeH="0" baseline="0" noProof="0" dirty="0">
                <a:ln>
                  <a:noFill/>
                </a:ln>
                <a:solidFill>
                  <a:srgbClr val="FFFFFF"/>
                </a:solidFill>
                <a:effectLst/>
                <a:uLnTx/>
                <a:uFillTx/>
                <a:latin typeface="Segoe UI Symbol"/>
                <a:cs typeface="Segoe UI Symbol"/>
              </a:rPr>
              <a:t> </a:t>
            </a:r>
            <a:r>
              <a:rPr kumimoji="0" lang="en-US" sz="2000" b="1" i="0" u="none" strike="noStrike" kern="0" cap="none" spc="0" normalizeH="0" baseline="0" noProof="0" dirty="0">
                <a:ln>
                  <a:noFill/>
                </a:ln>
                <a:solidFill>
                  <a:srgbClr val="FACF38"/>
                </a:solidFill>
                <a:effectLst/>
                <a:uLnTx/>
                <a:uFillTx/>
                <a:latin typeface="Times New Roman"/>
                <a:cs typeface="Times New Roman"/>
              </a:rPr>
              <a:t>Fight’s On </a:t>
            </a:r>
            <a:r>
              <a:rPr kumimoji="0" lang="en-US" sz="2000" b="0" i="0" u="none" strike="noStrike" kern="0" cap="none" spc="-50" normalizeH="0" baseline="0" noProof="0" dirty="0">
                <a:ln>
                  <a:noFill/>
                </a:ln>
                <a:solidFill>
                  <a:srgbClr val="FFFFFF"/>
                </a:solidFill>
                <a:effectLst/>
                <a:uLnTx/>
                <a:uFillTx/>
                <a:latin typeface="Segoe UI Symbol"/>
                <a:cs typeface="Segoe UI Symbol"/>
              </a:rPr>
              <a:t>⚜</a:t>
            </a:r>
            <a:endParaRPr kumimoji="0" lang="en-US" sz="2000" b="0" i="0" u="none" strike="noStrike" kern="0" cap="none" spc="0" normalizeH="0" baseline="0" noProof="0" dirty="0">
              <a:ln>
                <a:noFill/>
              </a:ln>
              <a:solidFill>
                <a:sysClr val="windowText" lastClr="000000"/>
              </a:solidFill>
              <a:effectLst/>
              <a:uLnTx/>
              <a:uFillTx/>
              <a:latin typeface="Segoe UI Symbol"/>
              <a:cs typeface="Segoe UI Symbol"/>
            </a:endParaRPr>
          </a:p>
        </p:txBody>
      </p:sp>
      <p:sp>
        <p:nvSpPr>
          <p:cNvPr id="11" name="object 11"/>
          <p:cNvSpPr txBox="1"/>
          <p:nvPr/>
        </p:nvSpPr>
        <p:spPr>
          <a:xfrm>
            <a:off x="-685800" y="1730063"/>
            <a:ext cx="8295640" cy="3729867"/>
          </a:xfrm>
          <a:prstGeom prst="rect">
            <a:avLst/>
          </a:prstGeom>
        </p:spPr>
        <p:txBody>
          <a:bodyPr vert="horz" wrap="square" lIns="0" tIns="12700" rIns="0" bIns="0" rtlCol="0">
            <a:spAutoFit/>
          </a:bodyPr>
          <a:lstStyle/>
          <a:p>
            <a:pPr marL="1520825" marR="1513840" algn="l">
              <a:lnSpc>
                <a:spcPct val="123200"/>
              </a:lnSpc>
              <a:spcBef>
                <a:spcPts val="35"/>
              </a:spcBef>
            </a:pPr>
            <a:r>
              <a:rPr lang="en-US" sz="1800" u="sng" dirty="0">
                <a:latin typeface="Times New Roman"/>
                <a:cs typeface="Times New Roman"/>
              </a:rPr>
              <a:t>Finance Customer Service</a:t>
            </a:r>
          </a:p>
          <a:p>
            <a:pPr marL="1520825" marR="1513840" algn="l">
              <a:lnSpc>
                <a:spcPct val="123200"/>
              </a:lnSpc>
              <a:spcBef>
                <a:spcPts val="35"/>
              </a:spcBef>
            </a:pPr>
            <a:r>
              <a:rPr lang="en-US" sz="1800" dirty="0">
                <a:latin typeface="Times New Roman"/>
                <a:cs typeface="Times New Roman"/>
              </a:rPr>
              <a:t>Monday: 0900 - 1500</a:t>
            </a:r>
          </a:p>
          <a:p>
            <a:pPr marL="1520825" marR="1513840" algn="l">
              <a:lnSpc>
                <a:spcPct val="123200"/>
              </a:lnSpc>
              <a:spcBef>
                <a:spcPts val="35"/>
              </a:spcBef>
            </a:pPr>
            <a:r>
              <a:rPr lang="en-US" sz="1800" dirty="0">
                <a:latin typeface="Times New Roman"/>
                <a:cs typeface="Times New Roman"/>
              </a:rPr>
              <a:t>Tuesday: By appointment </a:t>
            </a:r>
          </a:p>
          <a:p>
            <a:pPr marL="1520825" marR="1513840" algn="l">
              <a:lnSpc>
                <a:spcPct val="123200"/>
              </a:lnSpc>
              <a:spcBef>
                <a:spcPts val="35"/>
              </a:spcBef>
            </a:pPr>
            <a:r>
              <a:rPr lang="en-US" sz="1800" dirty="0">
                <a:latin typeface="Times New Roman"/>
                <a:cs typeface="Times New Roman"/>
              </a:rPr>
              <a:t>Wednesday: CLOSED for customer pay process</a:t>
            </a:r>
          </a:p>
          <a:p>
            <a:pPr marL="1520825" marR="1513840" algn="l">
              <a:lnSpc>
                <a:spcPct val="123200"/>
              </a:lnSpc>
              <a:spcBef>
                <a:spcPts val="35"/>
              </a:spcBef>
            </a:pPr>
            <a:r>
              <a:rPr lang="en-US" sz="1800" dirty="0">
                <a:latin typeface="Times New Roman"/>
                <a:cs typeface="Times New Roman"/>
              </a:rPr>
              <a:t>Thursday: By appointment</a:t>
            </a:r>
          </a:p>
          <a:p>
            <a:pPr marL="1520825" marR="1513840" algn="l">
              <a:lnSpc>
                <a:spcPct val="123200"/>
              </a:lnSpc>
              <a:spcBef>
                <a:spcPts val="35"/>
              </a:spcBef>
            </a:pPr>
            <a:r>
              <a:rPr lang="en-US" sz="1800" dirty="0">
                <a:latin typeface="Times New Roman"/>
                <a:cs typeface="Times New Roman"/>
              </a:rPr>
              <a:t>Friday: By appointment </a:t>
            </a:r>
          </a:p>
          <a:p>
            <a:pPr marL="1520825" marR="1513840" algn="l">
              <a:lnSpc>
                <a:spcPct val="123200"/>
              </a:lnSpc>
              <a:spcBef>
                <a:spcPts val="35"/>
              </a:spcBef>
            </a:pPr>
            <a:r>
              <a:rPr lang="en-US" sz="1800" dirty="0">
                <a:latin typeface="Times New Roman"/>
                <a:cs typeface="Times New Roman"/>
              </a:rPr>
              <a:t>CLOSED on all holidays and Wing Training/Down days.</a:t>
            </a:r>
          </a:p>
          <a:p>
            <a:pPr marL="1520825" marR="1513840" algn="l">
              <a:lnSpc>
                <a:spcPct val="123200"/>
              </a:lnSpc>
              <a:spcBef>
                <a:spcPts val="35"/>
              </a:spcBef>
            </a:pPr>
            <a:endParaRPr lang="en-US" dirty="0">
              <a:latin typeface="Times New Roman"/>
              <a:cs typeface="Times New Roman"/>
            </a:endParaRPr>
          </a:p>
          <a:p>
            <a:pPr marL="1520825" marR="1513840" algn="l">
              <a:lnSpc>
                <a:spcPct val="123200"/>
              </a:lnSpc>
              <a:spcBef>
                <a:spcPts val="35"/>
              </a:spcBef>
            </a:pPr>
            <a:r>
              <a:rPr lang="en-US" sz="1800" u="sng" dirty="0">
                <a:latin typeface="Times New Roman"/>
                <a:cs typeface="Times New Roman"/>
              </a:rPr>
              <a:t>Comptroller Service Portal (CSP)  </a:t>
            </a:r>
          </a:p>
          <a:p>
            <a:pPr marL="1520825" marR="1513840" algn="l">
              <a:lnSpc>
                <a:spcPct val="123200"/>
              </a:lnSpc>
              <a:spcBef>
                <a:spcPts val="35"/>
              </a:spcBef>
            </a:pPr>
            <a:r>
              <a:rPr lang="en-US" sz="1800" dirty="0">
                <a:latin typeface="Times New Roman"/>
                <a:cs typeface="Times New Roman"/>
              </a:rPr>
              <a:t>**This is the best way to communicate with Finance**</a:t>
            </a:r>
          </a:p>
          <a:p>
            <a:pPr marL="1520825" marR="1513840" algn="l">
              <a:lnSpc>
                <a:spcPct val="123200"/>
              </a:lnSpc>
              <a:spcBef>
                <a:spcPts val="35"/>
              </a:spcBef>
            </a:pPr>
            <a:r>
              <a:rPr lang="en-US" sz="1800" dirty="0">
                <a:latin typeface="Times New Roman"/>
                <a:cs typeface="Times New Roman"/>
              </a:rPr>
              <a:t>https://csp.cce.af.mil/#/</a:t>
            </a:r>
          </a:p>
        </p:txBody>
      </p:sp>
      <p:pic>
        <p:nvPicPr>
          <p:cNvPr id="14" name="Picture 13">
            <a:extLst>
              <a:ext uri="{FF2B5EF4-FFF2-40B4-BE49-F238E27FC236}">
                <a16:creationId xmlns:a16="http://schemas.microsoft.com/office/drawing/2014/main" id="{4CCC3306-3AEA-CE6F-704B-018683EB485E}"/>
              </a:ext>
            </a:extLst>
          </p:cNvPr>
          <p:cNvPicPr>
            <a:picLocks noChangeAspect="1"/>
          </p:cNvPicPr>
          <p:nvPr/>
        </p:nvPicPr>
        <p:blipFill>
          <a:blip r:embed="rId7"/>
          <a:stretch>
            <a:fillRect/>
          </a:stretch>
        </p:blipFill>
        <p:spPr>
          <a:xfrm>
            <a:off x="7102522" y="1585759"/>
            <a:ext cx="4136978" cy="47180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78300" y="1526540"/>
            <a:ext cx="3835399" cy="3733799"/>
          </a:xfrm>
          <a:prstGeom prst="rect">
            <a:avLst/>
          </a:prstGeom>
        </p:spPr>
      </p:pic>
      <p:sp>
        <p:nvSpPr>
          <p:cNvPr id="3" name="object 3"/>
          <p:cNvSpPr txBox="1">
            <a:spLocks noGrp="1"/>
          </p:cNvSpPr>
          <p:nvPr>
            <p:ph type="title" idx="4294967295"/>
          </p:nvPr>
        </p:nvSpPr>
        <p:spPr>
          <a:xfrm>
            <a:off x="2454275" y="2049149"/>
            <a:ext cx="7290434" cy="1921510"/>
          </a:xfrm>
          <a:prstGeom prst="rect">
            <a:avLst/>
          </a:prstGeom>
        </p:spPr>
        <p:txBody>
          <a:bodyPr vert="horz" wrap="square" lIns="0" tIns="452120" rIns="0" bIns="0" rtlCol="0">
            <a:spAutoFit/>
          </a:bodyPr>
          <a:lstStyle/>
          <a:p>
            <a:pPr algn="ctr">
              <a:lnSpc>
                <a:spcPct val="100000"/>
              </a:lnSpc>
              <a:spcBef>
                <a:spcPts val="3560"/>
              </a:spcBef>
            </a:pPr>
            <a:r>
              <a:rPr sz="6000" b="0" spc="-10" dirty="0">
                <a:solidFill>
                  <a:srgbClr val="000000"/>
                </a:solidFill>
                <a:latin typeface="Calibri Light"/>
                <a:cs typeface="Calibri Light"/>
              </a:rPr>
              <a:t>Planning</a:t>
            </a:r>
            <a:r>
              <a:rPr sz="6000" b="0" spc="-280" dirty="0">
                <a:solidFill>
                  <a:srgbClr val="000000"/>
                </a:solidFill>
                <a:latin typeface="Calibri Light"/>
                <a:cs typeface="Calibri Light"/>
              </a:rPr>
              <a:t> </a:t>
            </a:r>
            <a:r>
              <a:rPr sz="6000" b="0" spc="-120" dirty="0">
                <a:solidFill>
                  <a:srgbClr val="000000"/>
                </a:solidFill>
                <a:latin typeface="Calibri Light"/>
                <a:cs typeface="Calibri Light"/>
              </a:rPr>
              <a:t>Your</a:t>
            </a:r>
            <a:r>
              <a:rPr sz="6000" b="0" spc="-220" dirty="0">
                <a:solidFill>
                  <a:srgbClr val="000000"/>
                </a:solidFill>
                <a:latin typeface="Calibri Light"/>
                <a:cs typeface="Calibri Light"/>
              </a:rPr>
              <a:t> </a:t>
            </a:r>
            <a:r>
              <a:rPr sz="6000" b="0" dirty="0">
                <a:solidFill>
                  <a:srgbClr val="000000"/>
                </a:solidFill>
                <a:latin typeface="Calibri Light"/>
                <a:cs typeface="Calibri Light"/>
              </a:rPr>
              <a:t>PCS</a:t>
            </a:r>
            <a:r>
              <a:rPr sz="6000" b="0" spc="-225" dirty="0">
                <a:solidFill>
                  <a:srgbClr val="000000"/>
                </a:solidFill>
                <a:latin typeface="Calibri Light"/>
                <a:cs typeface="Calibri Light"/>
              </a:rPr>
              <a:t> </a:t>
            </a:r>
            <a:r>
              <a:rPr sz="6000" b="0" spc="-20" dirty="0">
                <a:solidFill>
                  <a:srgbClr val="000000"/>
                </a:solidFill>
                <a:latin typeface="Calibri Light"/>
                <a:cs typeface="Calibri Light"/>
              </a:rPr>
              <a:t>Move</a:t>
            </a:r>
            <a:endParaRPr sz="6000">
              <a:latin typeface="Calibri Light"/>
              <a:cs typeface="Calibri Light"/>
            </a:endParaRPr>
          </a:p>
          <a:p>
            <a:pPr algn="ctr">
              <a:lnSpc>
                <a:spcPct val="100000"/>
              </a:lnSpc>
              <a:spcBef>
                <a:spcPts val="1385"/>
              </a:spcBef>
            </a:pPr>
            <a:r>
              <a:rPr sz="2400" dirty="0">
                <a:solidFill>
                  <a:srgbClr val="000000"/>
                </a:solidFill>
                <a:latin typeface="Calibri"/>
                <a:cs typeface="Calibri"/>
              </a:rPr>
              <a:t>Barksdale</a:t>
            </a:r>
            <a:r>
              <a:rPr sz="2400" spc="-50" dirty="0">
                <a:solidFill>
                  <a:srgbClr val="000000"/>
                </a:solidFill>
                <a:latin typeface="Calibri"/>
                <a:cs typeface="Calibri"/>
              </a:rPr>
              <a:t> </a:t>
            </a:r>
            <a:r>
              <a:rPr sz="2400" dirty="0">
                <a:solidFill>
                  <a:srgbClr val="000000"/>
                </a:solidFill>
                <a:latin typeface="Calibri"/>
                <a:cs typeface="Calibri"/>
              </a:rPr>
              <a:t>AFB</a:t>
            </a:r>
            <a:r>
              <a:rPr sz="2400" spc="-50" dirty="0">
                <a:solidFill>
                  <a:srgbClr val="000000"/>
                </a:solidFill>
                <a:latin typeface="Calibri"/>
                <a:cs typeface="Calibri"/>
              </a:rPr>
              <a:t> </a:t>
            </a:r>
            <a:r>
              <a:rPr sz="2400" dirty="0">
                <a:solidFill>
                  <a:srgbClr val="000000"/>
                </a:solidFill>
                <a:latin typeface="Calibri"/>
                <a:cs typeface="Calibri"/>
              </a:rPr>
              <a:t>-</a:t>
            </a:r>
            <a:r>
              <a:rPr sz="2400" spc="-35" dirty="0">
                <a:solidFill>
                  <a:srgbClr val="000000"/>
                </a:solidFill>
                <a:latin typeface="Calibri"/>
                <a:cs typeface="Calibri"/>
              </a:rPr>
              <a:t> </a:t>
            </a:r>
            <a:r>
              <a:rPr sz="2400" spc="-25" dirty="0">
                <a:solidFill>
                  <a:srgbClr val="000000"/>
                </a:solidFill>
                <a:latin typeface="Calibri"/>
                <a:cs typeface="Calibri"/>
              </a:rPr>
              <a:t>Traffic</a:t>
            </a:r>
            <a:r>
              <a:rPr sz="2400" spc="-55" dirty="0">
                <a:solidFill>
                  <a:srgbClr val="000000"/>
                </a:solidFill>
                <a:latin typeface="Calibri"/>
                <a:cs typeface="Calibri"/>
              </a:rPr>
              <a:t> </a:t>
            </a:r>
            <a:r>
              <a:rPr sz="2400" dirty="0">
                <a:solidFill>
                  <a:srgbClr val="000000"/>
                </a:solidFill>
                <a:latin typeface="Calibri"/>
                <a:cs typeface="Calibri"/>
              </a:rPr>
              <a:t>Management</a:t>
            </a:r>
            <a:r>
              <a:rPr sz="2400" spc="-45" dirty="0">
                <a:solidFill>
                  <a:srgbClr val="000000"/>
                </a:solidFill>
                <a:latin typeface="Calibri"/>
                <a:cs typeface="Calibri"/>
              </a:rPr>
              <a:t> </a:t>
            </a:r>
            <a:r>
              <a:rPr sz="2400" spc="-10" dirty="0">
                <a:solidFill>
                  <a:srgbClr val="000000"/>
                </a:solidFill>
                <a:latin typeface="Calibri"/>
                <a:cs typeface="Calibri"/>
              </a:rPr>
              <a:t>Office</a:t>
            </a:r>
            <a:endParaRPr sz="2400">
              <a:latin typeface="Calibri"/>
              <a:cs typeface="Calibri"/>
            </a:endParaRPr>
          </a:p>
        </p:txBody>
      </p:sp>
      <p:sp>
        <p:nvSpPr>
          <p:cNvPr id="4" name="object 4"/>
          <p:cNvSpPr txBox="1"/>
          <p:nvPr/>
        </p:nvSpPr>
        <p:spPr>
          <a:xfrm>
            <a:off x="4135754" y="6424612"/>
            <a:ext cx="391922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If</a:t>
            </a:r>
            <a:r>
              <a:rPr sz="1200" spc="-20" dirty="0">
                <a:solidFill>
                  <a:srgbClr val="888888"/>
                </a:solidFill>
                <a:latin typeface="Calibri"/>
                <a:cs typeface="Calibri"/>
              </a:rPr>
              <a:t> </a:t>
            </a:r>
            <a:r>
              <a:rPr sz="1200" dirty="0">
                <a:solidFill>
                  <a:srgbClr val="888888"/>
                </a:solidFill>
                <a:latin typeface="Calibri"/>
                <a:cs typeface="Calibri"/>
              </a:rPr>
              <a:t>you</a:t>
            </a:r>
            <a:r>
              <a:rPr sz="1200" spc="-20" dirty="0">
                <a:solidFill>
                  <a:srgbClr val="888888"/>
                </a:solidFill>
                <a:latin typeface="Calibri"/>
                <a:cs typeface="Calibri"/>
              </a:rPr>
              <a:t> </a:t>
            </a:r>
            <a:r>
              <a:rPr sz="1200" dirty="0">
                <a:solidFill>
                  <a:srgbClr val="888888"/>
                </a:solidFill>
                <a:latin typeface="Calibri"/>
                <a:cs typeface="Calibri"/>
              </a:rPr>
              <a:t>have</a:t>
            </a:r>
            <a:r>
              <a:rPr sz="1200" spc="-25" dirty="0">
                <a:solidFill>
                  <a:srgbClr val="888888"/>
                </a:solidFill>
                <a:latin typeface="Calibri"/>
                <a:cs typeface="Calibri"/>
              </a:rPr>
              <a:t> </a:t>
            </a:r>
            <a:r>
              <a:rPr sz="1200" dirty="0">
                <a:solidFill>
                  <a:srgbClr val="888888"/>
                </a:solidFill>
                <a:latin typeface="Calibri"/>
                <a:cs typeface="Calibri"/>
              </a:rPr>
              <a:t>any</a:t>
            </a:r>
            <a:r>
              <a:rPr sz="1200" spc="-45" dirty="0">
                <a:solidFill>
                  <a:srgbClr val="888888"/>
                </a:solidFill>
                <a:latin typeface="Calibri"/>
                <a:cs typeface="Calibri"/>
              </a:rPr>
              <a:t> </a:t>
            </a:r>
            <a:r>
              <a:rPr sz="1200" dirty="0">
                <a:solidFill>
                  <a:srgbClr val="888888"/>
                </a:solidFill>
                <a:latin typeface="Calibri"/>
                <a:cs typeface="Calibri"/>
              </a:rPr>
              <a:t>questions</a:t>
            </a:r>
            <a:r>
              <a:rPr sz="1200" spc="-40" dirty="0">
                <a:solidFill>
                  <a:srgbClr val="888888"/>
                </a:solidFill>
                <a:latin typeface="Calibri"/>
                <a:cs typeface="Calibri"/>
              </a:rPr>
              <a:t> </a:t>
            </a:r>
            <a:r>
              <a:rPr sz="1200" dirty="0">
                <a:solidFill>
                  <a:srgbClr val="888888"/>
                </a:solidFill>
                <a:latin typeface="Calibri"/>
                <a:cs typeface="Calibri"/>
              </a:rPr>
              <a:t>please</a:t>
            </a:r>
            <a:r>
              <a:rPr sz="1200" spc="-10" dirty="0">
                <a:solidFill>
                  <a:srgbClr val="888888"/>
                </a:solidFill>
                <a:latin typeface="Calibri"/>
                <a:cs typeface="Calibri"/>
              </a:rPr>
              <a:t> </a:t>
            </a:r>
            <a:r>
              <a:rPr sz="1200" dirty="0">
                <a:solidFill>
                  <a:srgbClr val="888888"/>
                </a:solidFill>
                <a:latin typeface="Calibri"/>
                <a:cs typeface="Calibri"/>
              </a:rPr>
              <a:t>contact</a:t>
            </a:r>
            <a:r>
              <a:rPr sz="1200" spc="10" dirty="0">
                <a:solidFill>
                  <a:srgbClr val="888888"/>
                </a:solidFill>
                <a:latin typeface="Calibri"/>
                <a:cs typeface="Calibri"/>
              </a:rPr>
              <a:t> </a:t>
            </a:r>
            <a:r>
              <a:rPr sz="1200" dirty="0">
                <a:solidFill>
                  <a:srgbClr val="888888"/>
                </a:solidFill>
                <a:latin typeface="Calibri"/>
                <a:cs typeface="Calibri"/>
              </a:rPr>
              <a:t>our</a:t>
            </a:r>
            <a:r>
              <a:rPr sz="1200" spc="-45" dirty="0">
                <a:solidFill>
                  <a:srgbClr val="888888"/>
                </a:solidFill>
                <a:latin typeface="Calibri"/>
                <a:cs typeface="Calibri"/>
              </a:rPr>
              <a:t> </a:t>
            </a:r>
            <a:r>
              <a:rPr sz="1200" dirty="0">
                <a:solidFill>
                  <a:srgbClr val="888888"/>
                </a:solidFill>
                <a:latin typeface="Calibri"/>
                <a:cs typeface="Calibri"/>
              </a:rPr>
              <a:t>office</a:t>
            </a:r>
            <a:r>
              <a:rPr sz="1200" spc="15" dirty="0">
                <a:solidFill>
                  <a:srgbClr val="888888"/>
                </a:solidFill>
                <a:latin typeface="Calibri"/>
                <a:cs typeface="Calibri"/>
              </a:rPr>
              <a:t> </a:t>
            </a:r>
            <a:r>
              <a:rPr sz="1200" dirty="0">
                <a:solidFill>
                  <a:srgbClr val="888888"/>
                </a:solidFill>
                <a:latin typeface="Calibri"/>
                <a:cs typeface="Calibri"/>
              </a:rPr>
              <a:t>at</a:t>
            </a:r>
            <a:r>
              <a:rPr sz="1200" spc="-10" dirty="0">
                <a:solidFill>
                  <a:srgbClr val="888888"/>
                </a:solidFill>
                <a:latin typeface="Calibri"/>
                <a:cs typeface="Calibri"/>
              </a:rPr>
              <a:t> </a:t>
            </a:r>
            <a:r>
              <a:rPr sz="1200" spc="-20" dirty="0">
                <a:solidFill>
                  <a:srgbClr val="888888"/>
                </a:solidFill>
                <a:latin typeface="Calibri"/>
                <a:cs typeface="Calibri"/>
              </a:rPr>
              <a:t>456-3229</a:t>
            </a:r>
            <a:endParaRPr sz="12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78300" y="1689100"/>
            <a:ext cx="3835399" cy="3733800"/>
          </a:xfrm>
          <a:prstGeom prst="rect">
            <a:avLst/>
          </a:prstGeom>
        </p:spPr>
      </p:pic>
      <p:sp>
        <p:nvSpPr>
          <p:cNvPr id="3" name="object 3"/>
          <p:cNvSpPr txBox="1">
            <a:spLocks noGrp="1"/>
          </p:cNvSpPr>
          <p:nvPr>
            <p:ph type="title"/>
          </p:nvPr>
        </p:nvSpPr>
        <p:spPr>
          <a:xfrm>
            <a:off x="4409297" y="234295"/>
            <a:ext cx="2303145" cy="756920"/>
          </a:xfrm>
          <a:prstGeom prst="rect">
            <a:avLst/>
          </a:prstGeom>
        </p:spPr>
        <p:txBody>
          <a:bodyPr vert="horz" wrap="square" lIns="0" tIns="12700" rIns="0" bIns="0" rtlCol="0">
            <a:spAutoFit/>
          </a:bodyPr>
          <a:lstStyle/>
          <a:p>
            <a:pPr marL="12700">
              <a:lnSpc>
                <a:spcPct val="100000"/>
              </a:lnSpc>
              <a:spcBef>
                <a:spcPts val="100"/>
              </a:spcBef>
            </a:pPr>
            <a:r>
              <a:rPr sz="4800" b="0" spc="-30" dirty="0">
                <a:solidFill>
                  <a:srgbClr val="000000"/>
                </a:solidFill>
                <a:latin typeface="Calibri Light"/>
                <a:cs typeface="Calibri Light"/>
              </a:rPr>
              <a:t>Overview</a:t>
            </a:r>
            <a:endParaRPr sz="4800">
              <a:latin typeface="Calibri Light"/>
              <a:cs typeface="Calibri Light"/>
            </a:endParaRPr>
          </a:p>
        </p:txBody>
      </p:sp>
      <p:sp>
        <p:nvSpPr>
          <p:cNvPr id="4" name="object 4"/>
          <p:cNvSpPr txBox="1"/>
          <p:nvPr/>
        </p:nvSpPr>
        <p:spPr>
          <a:xfrm>
            <a:off x="571108" y="831037"/>
            <a:ext cx="6573520" cy="4846955"/>
          </a:xfrm>
          <a:prstGeom prst="rect">
            <a:avLst/>
          </a:prstGeom>
        </p:spPr>
        <p:txBody>
          <a:bodyPr vert="horz" wrap="square" lIns="0" tIns="12700" rIns="0" bIns="0" rtlCol="0">
            <a:spAutoFit/>
          </a:bodyPr>
          <a:lstStyle/>
          <a:p>
            <a:pPr marL="12700" marR="5080">
              <a:lnSpc>
                <a:spcPct val="155400"/>
              </a:lnSpc>
              <a:spcBef>
                <a:spcPts val="100"/>
              </a:spcBef>
            </a:pPr>
            <a:r>
              <a:rPr sz="3100" dirty="0">
                <a:latin typeface="Calibri"/>
                <a:cs typeface="Calibri"/>
              </a:rPr>
              <a:t>Step</a:t>
            </a:r>
            <a:r>
              <a:rPr sz="3100" spc="-35" dirty="0">
                <a:latin typeface="Calibri"/>
                <a:cs typeface="Calibri"/>
              </a:rPr>
              <a:t> </a:t>
            </a:r>
            <a:r>
              <a:rPr sz="3100" dirty="0">
                <a:latin typeface="Calibri"/>
                <a:cs typeface="Calibri"/>
              </a:rPr>
              <a:t>1:</a:t>
            </a:r>
            <a:r>
              <a:rPr sz="3100" spc="-50" dirty="0">
                <a:latin typeface="Calibri"/>
                <a:cs typeface="Calibri"/>
              </a:rPr>
              <a:t> </a:t>
            </a:r>
            <a:r>
              <a:rPr sz="3100" dirty="0">
                <a:latin typeface="Calibri"/>
                <a:cs typeface="Calibri"/>
              </a:rPr>
              <a:t>Receiving</a:t>
            </a:r>
            <a:r>
              <a:rPr sz="3100" spc="-60" dirty="0">
                <a:latin typeface="Calibri"/>
                <a:cs typeface="Calibri"/>
              </a:rPr>
              <a:t> </a:t>
            </a:r>
            <a:r>
              <a:rPr sz="3100" dirty="0">
                <a:latin typeface="Calibri"/>
                <a:cs typeface="Calibri"/>
              </a:rPr>
              <a:t>assignment</a:t>
            </a:r>
            <a:r>
              <a:rPr sz="3100" spc="-55" dirty="0">
                <a:latin typeface="Calibri"/>
                <a:cs typeface="Calibri"/>
              </a:rPr>
              <a:t> </a:t>
            </a:r>
            <a:r>
              <a:rPr sz="3100" spc="-10" dirty="0">
                <a:latin typeface="Calibri"/>
                <a:cs typeface="Calibri"/>
              </a:rPr>
              <a:t>notification </a:t>
            </a:r>
            <a:r>
              <a:rPr sz="3100" dirty="0">
                <a:latin typeface="Calibri"/>
                <a:cs typeface="Calibri"/>
              </a:rPr>
              <a:t>Step</a:t>
            </a:r>
            <a:r>
              <a:rPr sz="3100" spc="-55" dirty="0">
                <a:latin typeface="Calibri"/>
                <a:cs typeface="Calibri"/>
              </a:rPr>
              <a:t> </a:t>
            </a:r>
            <a:r>
              <a:rPr sz="3100" dirty="0">
                <a:latin typeface="Calibri"/>
                <a:cs typeface="Calibri"/>
              </a:rPr>
              <a:t>2:</a:t>
            </a:r>
            <a:r>
              <a:rPr sz="3100" spc="-60" dirty="0">
                <a:latin typeface="Calibri"/>
                <a:cs typeface="Calibri"/>
              </a:rPr>
              <a:t> </a:t>
            </a:r>
            <a:r>
              <a:rPr sz="3100" dirty="0">
                <a:latin typeface="Calibri"/>
                <a:cs typeface="Calibri"/>
              </a:rPr>
              <a:t>Passenger</a:t>
            </a:r>
            <a:r>
              <a:rPr sz="3100" spc="-90" dirty="0">
                <a:latin typeface="Calibri"/>
                <a:cs typeface="Calibri"/>
              </a:rPr>
              <a:t> </a:t>
            </a:r>
            <a:r>
              <a:rPr sz="3100" spc="-10" dirty="0">
                <a:latin typeface="Calibri"/>
                <a:cs typeface="Calibri"/>
              </a:rPr>
              <a:t>Movement</a:t>
            </a:r>
            <a:endParaRPr sz="3100">
              <a:latin typeface="Calibri"/>
              <a:cs typeface="Calibri"/>
            </a:endParaRPr>
          </a:p>
          <a:p>
            <a:pPr marL="12700">
              <a:lnSpc>
                <a:spcPct val="100000"/>
              </a:lnSpc>
              <a:spcBef>
                <a:spcPts val="1960"/>
              </a:spcBef>
            </a:pPr>
            <a:r>
              <a:rPr sz="3100" dirty="0">
                <a:latin typeface="Calibri"/>
                <a:cs typeface="Calibri"/>
              </a:rPr>
              <a:t>Step</a:t>
            </a:r>
            <a:r>
              <a:rPr sz="3100" spc="-45" dirty="0">
                <a:latin typeface="Calibri"/>
                <a:cs typeface="Calibri"/>
              </a:rPr>
              <a:t> </a:t>
            </a:r>
            <a:r>
              <a:rPr sz="3100" dirty="0">
                <a:latin typeface="Calibri"/>
                <a:cs typeface="Calibri"/>
              </a:rPr>
              <a:t>3:</a:t>
            </a:r>
            <a:r>
              <a:rPr sz="3100" spc="-55" dirty="0">
                <a:latin typeface="Calibri"/>
                <a:cs typeface="Calibri"/>
              </a:rPr>
              <a:t> </a:t>
            </a:r>
            <a:r>
              <a:rPr sz="3100" dirty="0">
                <a:latin typeface="Calibri"/>
                <a:cs typeface="Calibri"/>
              </a:rPr>
              <a:t>Receiving</a:t>
            </a:r>
            <a:r>
              <a:rPr sz="3100" spc="-65" dirty="0">
                <a:latin typeface="Calibri"/>
                <a:cs typeface="Calibri"/>
              </a:rPr>
              <a:t> </a:t>
            </a:r>
            <a:r>
              <a:rPr sz="3100" dirty="0">
                <a:latin typeface="Calibri"/>
                <a:cs typeface="Calibri"/>
              </a:rPr>
              <a:t>your</a:t>
            </a:r>
            <a:r>
              <a:rPr sz="3100" spc="-45" dirty="0">
                <a:latin typeface="Calibri"/>
                <a:cs typeface="Calibri"/>
              </a:rPr>
              <a:t> </a:t>
            </a:r>
            <a:r>
              <a:rPr sz="3100" spc="-10" dirty="0">
                <a:latin typeface="Calibri"/>
                <a:cs typeface="Calibri"/>
              </a:rPr>
              <a:t>orders</a:t>
            </a:r>
            <a:endParaRPr sz="3100">
              <a:latin typeface="Calibri"/>
              <a:cs typeface="Calibri"/>
            </a:endParaRPr>
          </a:p>
          <a:p>
            <a:pPr>
              <a:lnSpc>
                <a:spcPct val="100000"/>
              </a:lnSpc>
              <a:spcBef>
                <a:spcPts val="20"/>
              </a:spcBef>
            </a:pPr>
            <a:endParaRPr sz="2850">
              <a:latin typeface="Calibri"/>
              <a:cs typeface="Calibri"/>
            </a:endParaRPr>
          </a:p>
          <a:p>
            <a:pPr marL="12700">
              <a:lnSpc>
                <a:spcPts val="3479"/>
              </a:lnSpc>
            </a:pPr>
            <a:r>
              <a:rPr sz="3100" dirty="0">
                <a:latin typeface="Calibri"/>
                <a:cs typeface="Calibri"/>
              </a:rPr>
              <a:t>Step</a:t>
            </a:r>
            <a:r>
              <a:rPr sz="3100" spc="-55" dirty="0">
                <a:latin typeface="Calibri"/>
                <a:cs typeface="Calibri"/>
              </a:rPr>
              <a:t> </a:t>
            </a:r>
            <a:r>
              <a:rPr sz="3100" dirty="0">
                <a:latin typeface="Calibri"/>
                <a:cs typeface="Calibri"/>
              </a:rPr>
              <a:t>4:</a:t>
            </a:r>
            <a:r>
              <a:rPr sz="3100" spc="-65" dirty="0">
                <a:latin typeface="Calibri"/>
                <a:cs typeface="Calibri"/>
              </a:rPr>
              <a:t> </a:t>
            </a:r>
            <a:r>
              <a:rPr sz="3100" dirty="0">
                <a:latin typeface="Calibri"/>
                <a:cs typeface="Calibri"/>
              </a:rPr>
              <a:t>Create</a:t>
            </a:r>
            <a:r>
              <a:rPr sz="3100" spc="-75" dirty="0">
                <a:latin typeface="Calibri"/>
                <a:cs typeface="Calibri"/>
              </a:rPr>
              <a:t> </a:t>
            </a:r>
            <a:r>
              <a:rPr sz="3100" dirty="0">
                <a:latin typeface="Calibri"/>
                <a:cs typeface="Calibri"/>
              </a:rPr>
              <a:t>your</a:t>
            </a:r>
            <a:r>
              <a:rPr sz="3100" spc="-55" dirty="0">
                <a:latin typeface="Calibri"/>
                <a:cs typeface="Calibri"/>
              </a:rPr>
              <a:t> </a:t>
            </a:r>
            <a:r>
              <a:rPr sz="3100" spc="-10" dirty="0">
                <a:latin typeface="Calibri"/>
                <a:cs typeface="Calibri"/>
              </a:rPr>
              <a:t>shipment</a:t>
            </a:r>
            <a:endParaRPr sz="3100">
              <a:latin typeface="Calibri"/>
              <a:cs typeface="Calibri"/>
            </a:endParaRPr>
          </a:p>
          <a:p>
            <a:pPr marL="744220" indent="-275590">
              <a:lnSpc>
                <a:spcPts val="2770"/>
              </a:lnSpc>
              <a:buSzPct val="96296"/>
              <a:buFont typeface="Wingdings"/>
              <a:buChar char=""/>
              <a:tabLst>
                <a:tab pos="744220" algn="l"/>
              </a:tabLst>
            </a:pPr>
            <a:r>
              <a:rPr sz="2700" spc="-25" dirty="0">
                <a:latin typeface="Calibri"/>
                <a:cs typeface="Calibri"/>
              </a:rPr>
              <a:t>PPM</a:t>
            </a:r>
            <a:endParaRPr sz="2700">
              <a:latin typeface="Calibri"/>
              <a:cs typeface="Calibri"/>
            </a:endParaRPr>
          </a:p>
          <a:p>
            <a:pPr marL="744220" indent="-275590">
              <a:lnSpc>
                <a:spcPts val="2770"/>
              </a:lnSpc>
              <a:buSzPct val="96296"/>
              <a:buFont typeface="Wingdings"/>
              <a:buChar char=""/>
              <a:tabLst>
                <a:tab pos="744220" algn="l"/>
              </a:tabLst>
            </a:pPr>
            <a:r>
              <a:rPr sz="2700" dirty="0">
                <a:latin typeface="Calibri"/>
                <a:cs typeface="Calibri"/>
              </a:rPr>
              <a:t>Government</a:t>
            </a:r>
            <a:r>
              <a:rPr sz="2700" spc="-75" dirty="0">
                <a:latin typeface="Calibri"/>
                <a:cs typeface="Calibri"/>
              </a:rPr>
              <a:t> </a:t>
            </a:r>
            <a:r>
              <a:rPr sz="2700" spc="-10" dirty="0">
                <a:latin typeface="Calibri"/>
                <a:cs typeface="Calibri"/>
              </a:rPr>
              <a:t>Contracted</a:t>
            </a:r>
            <a:r>
              <a:rPr sz="2700" spc="-100" dirty="0">
                <a:latin typeface="Calibri"/>
                <a:cs typeface="Calibri"/>
              </a:rPr>
              <a:t> </a:t>
            </a:r>
            <a:r>
              <a:rPr sz="2700" spc="-20" dirty="0">
                <a:latin typeface="Calibri"/>
                <a:cs typeface="Calibri"/>
              </a:rPr>
              <a:t>Move</a:t>
            </a:r>
            <a:endParaRPr sz="2700">
              <a:latin typeface="Calibri"/>
              <a:cs typeface="Calibri"/>
            </a:endParaRPr>
          </a:p>
          <a:p>
            <a:pPr marL="744220" indent="-275590">
              <a:lnSpc>
                <a:spcPts val="3000"/>
              </a:lnSpc>
              <a:buSzPct val="96296"/>
              <a:buFont typeface="Wingdings"/>
              <a:buChar char=""/>
              <a:tabLst>
                <a:tab pos="744220" algn="l"/>
              </a:tabLst>
            </a:pPr>
            <a:r>
              <a:rPr sz="2700" spc="-25" dirty="0">
                <a:latin typeface="Calibri"/>
                <a:cs typeface="Calibri"/>
              </a:rPr>
              <a:t>POV</a:t>
            </a:r>
            <a:endParaRPr sz="2700">
              <a:latin typeface="Calibri"/>
              <a:cs typeface="Calibri"/>
            </a:endParaRPr>
          </a:p>
          <a:p>
            <a:pPr marL="12700">
              <a:lnSpc>
                <a:spcPct val="100000"/>
              </a:lnSpc>
              <a:spcBef>
                <a:spcPts val="1480"/>
              </a:spcBef>
            </a:pPr>
            <a:r>
              <a:rPr sz="3100" dirty="0">
                <a:latin typeface="Calibri"/>
                <a:cs typeface="Calibri"/>
              </a:rPr>
              <a:t>Closing</a:t>
            </a:r>
            <a:r>
              <a:rPr sz="3100" spc="-55" dirty="0">
                <a:latin typeface="Calibri"/>
                <a:cs typeface="Calibri"/>
              </a:rPr>
              <a:t> </a:t>
            </a:r>
            <a:r>
              <a:rPr sz="3100" dirty="0">
                <a:latin typeface="Calibri"/>
                <a:cs typeface="Calibri"/>
              </a:rPr>
              <a:t>Comments</a:t>
            </a:r>
            <a:r>
              <a:rPr sz="3100" spc="-65" dirty="0">
                <a:latin typeface="Calibri"/>
                <a:cs typeface="Calibri"/>
              </a:rPr>
              <a:t> </a:t>
            </a:r>
            <a:r>
              <a:rPr sz="3100" dirty="0">
                <a:latin typeface="Calibri"/>
                <a:cs typeface="Calibri"/>
              </a:rPr>
              <a:t>from</a:t>
            </a:r>
            <a:r>
              <a:rPr sz="3100" spc="-30" dirty="0">
                <a:latin typeface="Calibri"/>
                <a:cs typeface="Calibri"/>
              </a:rPr>
              <a:t> </a:t>
            </a:r>
            <a:r>
              <a:rPr sz="3100" spc="-25" dirty="0">
                <a:latin typeface="Calibri"/>
                <a:cs typeface="Calibri"/>
              </a:rPr>
              <a:t>TMO</a:t>
            </a:r>
            <a:endParaRPr sz="3100">
              <a:latin typeface="Calibri"/>
              <a:cs typeface="Calibri"/>
            </a:endParaRPr>
          </a:p>
        </p:txBody>
      </p:sp>
      <p:grpSp>
        <p:nvGrpSpPr>
          <p:cNvPr id="5" name="object 5"/>
          <p:cNvGrpSpPr/>
          <p:nvPr/>
        </p:nvGrpSpPr>
        <p:grpSpPr>
          <a:xfrm>
            <a:off x="492759" y="5930900"/>
            <a:ext cx="11338560" cy="515620"/>
            <a:chOff x="492759" y="5930900"/>
            <a:chExt cx="11338560" cy="515620"/>
          </a:xfrm>
        </p:grpSpPr>
        <p:sp>
          <p:nvSpPr>
            <p:cNvPr id="6" name="object 6"/>
            <p:cNvSpPr/>
            <p:nvPr/>
          </p:nvSpPr>
          <p:spPr>
            <a:xfrm>
              <a:off x="492759" y="5961379"/>
              <a:ext cx="11338560" cy="370840"/>
            </a:xfrm>
            <a:custGeom>
              <a:avLst/>
              <a:gdLst/>
              <a:ahLst/>
              <a:cxnLst/>
              <a:rect l="l" t="t" r="r" b="b"/>
              <a:pathLst>
                <a:path w="11338560" h="370839">
                  <a:moveTo>
                    <a:pt x="11338560" y="0"/>
                  </a:moveTo>
                  <a:lnTo>
                    <a:pt x="0" y="0"/>
                  </a:lnTo>
                  <a:lnTo>
                    <a:pt x="0" y="370840"/>
                  </a:lnTo>
                  <a:lnTo>
                    <a:pt x="11338560" y="370840"/>
                  </a:lnTo>
                  <a:lnTo>
                    <a:pt x="11338560" y="0"/>
                  </a:lnTo>
                  <a:close/>
                </a:path>
              </a:pathLst>
            </a:custGeom>
            <a:solidFill>
              <a:srgbClr val="003399"/>
            </a:solidFill>
          </p:spPr>
          <p:txBody>
            <a:bodyPr wrap="square" lIns="0" tIns="0" rIns="0" bIns="0" rtlCol="0"/>
            <a:lstStyle/>
            <a:p>
              <a:endParaRPr/>
            </a:p>
          </p:txBody>
        </p:sp>
        <p:pic>
          <p:nvPicPr>
            <p:cNvPr id="7" name="object 7"/>
            <p:cNvPicPr/>
            <p:nvPr/>
          </p:nvPicPr>
          <p:blipFill>
            <a:blip r:embed="rId3" cstate="print"/>
            <a:stretch>
              <a:fillRect/>
            </a:stretch>
          </p:blipFill>
          <p:spPr>
            <a:xfrm>
              <a:off x="3177539" y="5930900"/>
              <a:ext cx="5986779" cy="515619"/>
            </a:xfrm>
            <a:prstGeom prst="rect">
              <a:avLst/>
            </a:prstGeom>
          </p:spPr>
        </p:pic>
      </p:grpSp>
      <p:sp>
        <p:nvSpPr>
          <p:cNvPr id="8" name="object 8"/>
          <p:cNvSpPr txBox="1"/>
          <p:nvPr/>
        </p:nvSpPr>
        <p:spPr>
          <a:xfrm>
            <a:off x="492759" y="5961379"/>
            <a:ext cx="11338560" cy="370840"/>
          </a:xfrm>
          <a:prstGeom prst="rect">
            <a:avLst/>
          </a:prstGeom>
        </p:spPr>
        <p:txBody>
          <a:bodyPr vert="horz" wrap="square" lIns="0" tIns="31114" rIns="0" bIns="0" rtlCol="0">
            <a:spAutoFit/>
          </a:bodyPr>
          <a:lstStyle/>
          <a:p>
            <a:pPr algn="ctr">
              <a:lnSpc>
                <a:spcPct val="100000"/>
              </a:lnSpc>
              <a:spcBef>
                <a:spcPts val="244"/>
              </a:spcBef>
            </a:pPr>
            <a:r>
              <a:rPr sz="1800" b="1" dirty="0">
                <a:solidFill>
                  <a:srgbClr val="FFFFFF"/>
                </a:solidFill>
                <a:latin typeface="Calibri"/>
                <a:cs typeface="Calibri"/>
              </a:rPr>
              <a:t>**Keep</a:t>
            </a:r>
            <a:r>
              <a:rPr sz="1800" b="1" spc="-25" dirty="0">
                <a:solidFill>
                  <a:srgbClr val="FFFFFF"/>
                </a:solidFill>
                <a:latin typeface="Calibri"/>
                <a:cs typeface="Calibri"/>
              </a:rPr>
              <a:t> </a:t>
            </a:r>
            <a:r>
              <a:rPr sz="1800" b="1" dirty="0">
                <a:solidFill>
                  <a:srgbClr val="FFFFFF"/>
                </a:solidFill>
                <a:latin typeface="Calibri"/>
                <a:cs typeface="Calibri"/>
              </a:rPr>
              <a:t>in</a:t>
            </a:r>
            <a:r>
              <a:rPr sz="1800" b="1" spc="-45" dirty="0">
                <a:solidFill>
                  <a:srgbClr val="FFFFFF"/>
                </a:solidFill>
                <a:latin typeface="Calibri"/>
                <a:cs typeface="Calibri"/>
              </a:rPr>
              <a:t> </a:t>
            </a:r>
            <a:r>
              <a:rPr sz="1800" b="1" dirty="0">
                <a:solidFill>
                  <a:srgbClr val="FFFFFF"/>
                </a:solidFill>
                <a:latin typeface="Calibri"/>
                <a:cs typeface="Calibri"/>
              </a:rPr>
              <a:t>mind,</a:t>
            </a:r>
            <a:r>
              <a:rPr sz="1800" b="1" spc="-30" dirty="0">
                <a:solidFill>
                  <a:srgbClr val="FFFFFF"/>
                </a:solidFill>
                <a:latin typeface="Calibri"/>
                <a:cs typeface="Calibri"/>
              </a:rPr>
              <a:t> </a:t>
            </a:r>
            <a:r>
              <a:rPr sz="1800" b="1" dirty="0">
                <a:solidFill>
                  <a:srgbClr val="FFFFFF"/>
                </a:solidFill>
                <a:latin typeface="Calibri"/>
                <a:cs typeface="Calibri"/>
              </a:rPr>
              <a:t>timeline</a:t>
            </a:r>
            <a:r>
              <a:rPr sz="1800" b="1" spc="-30" dirty="0">
                <a:solidFill>
                  <a:srgbClr val="FFFFFF"/>
                </a:solidFill>
                <a:latin typeface="Calibri"/>
                <a:cs typeface="Calibri"/>
              </a:rPr>
              <a:t> </a:t>
            </a:r>
            <a:r>
              <a:rPr sz="1800" b="1" dirty="0">
                <a:solidFill>
                  <a:srgbClr val="FFFFFF"/>
                </a:solidFill>
                <a:latin typeface="Calibri"/>
                <a:cs typeface="Calibri"/>
              </a:rPr>
              <a:t>varies</a:t>
            </a:r>
            <a:r>
              <a:rPr sz="1800" b="1" spc="-55" dirty="0">
                <a:solidFill>
                  <a:srgbClr val="FFFFFF"/>
                </a:solidFill>
                <a:latin typeface="Calibri"/>
                <a:cs typeface="Calibri"/>
              </a:rPr>
              <a:t> </a:t>
            </a:r>
            <a:r>
              <a:rPr sz="1800" b="1" dirty="0">
                <a:solidFill>
                  <a:srgbClr val="FFFFFF"/>
                </a:solidFill>
                <a:latin typeface="Calibri"/>
                <a:cs typeface="Calibri"/>
              </a:rPr>
              <a:t>from</a:t>
            </a:r>
            <a:r>
              <a:rPr sz="1800" b="1" spc="-15" dirty="0">
                <a:solidFill>
                  <a:srgbClr val="FFFFFF"/>
                </a:solidFill>
                <a:latin typeface="Calibri"/>
                <a:cs typeface="Calibri"/>
              </a:rPr>
              <a:t> </a:t>
            </a:r>
            <a:r>
              <a:rPr sz="1800" b="1" dirty="0">
                <a:solidFill>
                  <a:srgbClr val="FFFFFF"/>
                </a:solidFill>
                <a:latin typeface="Calibri"/>
                <a:cs typeface="Calibri"/>
              </a:rPr>
              <a:t>member</a:t>
            </a:r>
            <a:r>
              <a:rPr sz="1800" b="1" spc="-25" dirty="0">
                <a:solidFill>
                  <a:srgbClr val="FFFFFF"/>
                </a:solidFill>
                <a:latin typeface="Calibri"/>
                <a:cs typeface="Calibri"/>
              </a:rPr>
              <a:t> </a:t>
            </a:r>
            <a:r>
              <a:rPr sz="1800" b="1" dirty="0">
                <a:solidFill>
                  <a:srgbClr val="FFFFFF"/>
                </a:solidFill>
                <a:latin typeface="Calibri"/>
                <a:cs typeface="Calibri"/>
              </a:rPr>
              <a:t>to</a:t>
            </a:r>
            <a:r>
              <a:rPr sz="1800" b="1" spc="-30" dirty="0">
                <a:solidFill>
                  <a:srgbClr val="FFFFFF"/>
                </a:solidFill>
                <a:latin typeface="Calibri"/>
                <a:cs typeface="Calibri"/>
              </a:rPr>
              <a:t> </a:t>
            </a:r>
            <a:r>
              <a:rPr sz="1800" b="1" spc="-10" dirty="0">
                <a:solidFill>
                  <a:srgbClr val="FFFFFF"/>
                </a:solidFill>
                <a:latin typeface="Calibri"/>
                <a:cs typeface="Calibri"/>
              </a:rPr>
              <a:t>member**</a:t>
            </a:r>
            <a:endParaRPr sz="1800">
              <a:latin typeface="Calibri"/>
              <a:cs typeface="Calibri"/>
            </a:endParaRPr>
          </a:p>
        </p:txBody>
      </p:sp>
      <p:pic>
        <p:nvPicPr>
          <p:cNvPr id="9" name="object 9"/>
          <p:cNvPicPr/>
          <p:nvPr/>
        </p:nvPicPr>
        <p:blipFill>
          <a:blip r:embed="rId4" cstate="print"/>
          <a:stretch>
            <a:fillRect/>
          </a:stretch>
        </p:blipFill>
        <p:spPr>
          <a:xfrm>
            <a:off x="10391140" y="137160"/>
            <a:ext cx="1440179" cy="1430019"/>
          </a:xfrm>
          <a:prstGeom prst="rect">
            <a:avLst/>
          </a:prstGeom>
        </p:spPr>
      </p:pic>
      <p:sp>
        <p:nvSpPr>
          <p:cNvPr id="10" name="object 10"/>
          <p:cNvSpPr txBox="1"/>
          <p:nvPr/>
        </p:nvSpPr>
        <p:spPr>
          <a:xfrm>
            <a:off x="4135754" y="6603387"/>
            <a:ext cx="3919220" cy="177800"/>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If</a:t>
            </a:r>
            <a:r>
              <a:rPr sz="1200" spc="-20" dirty="0">
                <a:solidFill>
                  <a:srgbClr val="888888"/>
                </a:solidFill>
                <a:latin typeface="Calibri"/>
                <a:cs typeface="Calibri"/>
              </a:rPr>
              <a:t> </a:t>
            </a:r>
            <a:r>
              <a:rPr sz="1200" dirty="0">
                <a:solidFill>
                  <a:srgbClr val="888888"/>
                </a:solidFill>
                <a:latin typeface="Calibri"/>
                <a:cs typeface="Calibri"/>
              </a:rPr>
              <a:t>you</a:t>
            </a:r>
            <a:r>
              <a:rPr sz="1200" spc="-20" dirty="0">
                <a:solidFill>
                  <a:srgbClr val="888888"/>
                </a:solidFill>
                <a:latin typeface="Calibri"/>
                <a:cs typeface="Calibri"/>
              </a:rPr>
              <a:t> </a:t>
            </a:r>
            <a:r>
              <a:rPr sz="1200" dirty="0">
                <a:solidFill>
                  <a:srgbClr val="888888"/>
                </a:solidFill>
                <a:latin typeface="Calibri"/>
                <a:cs typeface="Calibri"/>
              </a:rPr>
              <a:t>have</a:t>
            </a:r>
            <a:r>
              <a:rPr sz="1200" spc="-25" dirty="0">
                <a:solidFill>
                  <a:srgbClr val="888888"/>
                </a:solidFill>
                <a:latin typeface="Calibri"/>
                <a:cs typeface="Calibri"/>
              </a:rPr>
              <a:t> </a:t>
            </a:r>
            <a:r>
              <a:rPr sz="1200" dirty="0">
                <a:solidFill>
                  <a:srgbClr val="888888"/>
                </a:solidFill>
                <a:latin typeface="Calibri"/>
                <a:cs typeface="Calibri"/>
              </a:rPr>
              <a:t>any</a:t>
            </a:r>
            <a:r>
              <a:rPr sz="1200" spc="-45" dirty="0">
                <a:solidFill>
                  <a:srgbClr val="888888"/>
                </a:solidFill>
                <a:latin typeface="Calibri"/>
                <a:cs typeface="Calibri"/>
              </a:rPr>
              <a:t> </a:t>
            </a:r>
            <a:r>
              <a:rPr sz="1200" dirty="0">
                <a:solidFill>
                  <a:srgbClr val="888888"/>
                </a:solidFill>
                <a:latin typeface="Calibri"/>
                <a:cs typeface="Calibri"/>
              </a:rPr>
              <a:t>questions</a:t>
            </a:r>
            <a:r>
              <a:rPr sz="1200" spc="-40" dirty="0">
                <a:solidFill>
                  <a:srgbClr val="888888"/>
                </a:solidFill>
                <a:latin typeface="Calibri"/>
                <a:cs typeface="Calibri"/>
              </a:rPr>
              <a:t> </a:t>
            </a:r>
            <a:r>
              <a:rPr sz="1200" dirty="0">
                <a:solidFill>
                  <a:srgbClr val="888888"/>
                </a:solidFill>
                <a:latin typeface="Calibri"/>
                <a:cs typeface="Calibri"/>
              </a:rPr>
              <a:t>please</a:t>
            </a:r>
            <a:r>
              <a:rPr sz="1200" spc="-10" dirty="0">
                <a:solidFill>
                  <a:srgbClr val="888888"/>
                </a:solidFill>
                <a:latin typeface="Calibri"/>
                <a:cs typeface="Calibri"/>
              </a:rPr>
              <a:t> </a:t>
            </a:r>
            <a:r>
              <a:rPr sz="1200" dirty="0">
                <a:solidFill>
                  <a:srgbClr val="888888"/>
                </a:solidFill>
                <a:latin typeface="Calibri"/>
                <a:cs typeface="Calibri"/>
              </a:rPr>
              <a:t>contact</a:t>
            </a:r>
            <a:r>
              <a:rPr sz="1200" spc="10" dirty="0">
                <a:solidFill>
                  <a:srgbClr val="888888"/>
                </a:solidFill>
                <a:latin typeface="Calibri"/>
                <a:cs typeface="Calibri"/>
              </a:rPr>
              <a:t> </a:t>
            </a:r>
            <a:r>
              <a:rPr sz="1200" dirty="0">
                <a:solidFill>
                  <a:srgbClr val="888888"/>
                </a:solidFill>
                <a:latin typeface="Calibri"/>
                <a:cs typeface="Calibri"/>
              </a:rPr>
              <a:t>our</a:t>
            </a:r>
            <a:r>
              <a:rPr sz="1200" spc="-45" dirty="0">
                <a:solidFill>
                  <a:srgbClr val="888888"/>
                </a:solidFill>
                <a:latin typeface="Calibri"/>
                <a:cs typeface="Calibri"/>
              </a:rPr>
              <a:t> </a:t>
            </a:r>
            <a:r>
              <a:rPr sz="1200" dirty="0">
                <a:solidFill>
                  <a:srgbClr val="888888"/>
                </a:solidFill>
                <a:latin typeface="Calibri"/>
                <a:cs typeface="Calibri"/>
              </a:rPr>
              <a:t>office</a:t>
            </a:r>
            <a:r>
              <a:rPr sz="1200" spc="15" dirty="0">
                <a:solidFill>
                  <a:srgbClr val="888888"/>
                </a:solidFill>
                <a:latin typeface="Calibri"/>
                <a:cs typeface="Calibri"/>
              </a:rPr>
              <a:t> </a:t>
            </a:r>
            <a:r>
              <a:rPr sz="1200" dirty="0">
                <a:solidFill>
                  <a:srgbClr val="888888"/>
                </a:solidFill>
                <a:latin typeface="Calibri"/>
                <a:cs typeface="Calibri"/>
              </a:rPr>
              <a:t>at</a:t>
            </a:r>
            <a:r>
              <a:rPr sz="1200" spc="-10" dirty="0">
                <a:solidFill>
                  <a:srgbClr val="888888"/>
                </a:solidFill>
                <a:latin typeface="Calibri"/>
                <a:cs typeface="Calibri"/>
              </a:rPr>
              <a:t> </a:t>
            </a:r>
            <a:r>
              <a:rPr sz="1200" spc="-20" dirty="0">
                <a:solidFill>
                  <a:srgbClr val="888888"/>
                </a:solidFill>
                <a:latin typeface="Calibri"/>
                <a:cs typeface="Calibri"/>
              </a:rPr>
              <a:t>456-3229</a:t>
            </a:r>
            <a:endParaRPr sz="12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78300" y="1689100"/>
            <a:ext cx="3835399" cy="3733800"/>
          </a:xfrm>
          <a:prstGeom prst="rect">
            <a:avLst/>
          </a:prstGeom>
        </p:spPr>
      </p:pic>
      <p:grpSp>
        <p:nvGrpSpPr>
          <p:cNvPr id="3" name="object 3"/>
          <p:cNvGrpSpPr/>
          <p:nvPr/>
        </p:nvGrpSpPr>
        <p:grpSpPr>
          <a:xfrm>
            <a:off x="0" y="0"/>
            <a:ext cx="12192000" cy="942340"/>
            <a:chOff x="0" y="0"/>
            <a:chExt cx="12192000" cy="942340"/>
          </a:xfrm>
        </p:grpSpPr>
        <p:sp>
          <p:nvSpPr>
            <p:cNvPr id="4" name="object 4"/>
            <p:cNvSpPr/>
            <p:nvPr/>
          </p:nvSpPr>
          <p:spPr>
            <a:xfrm>
              <a:off x="0" y="0"/>
              <a:ext cx="12192000" cy="635000"/>
            </a:xfrm>
            <a:custGeom>
              <a:avLst/>
              <a:gdLst/>
              <a:ahLst/>
              <a:cxnLst/>
              <a:rect l="l" t="t" r="r" b="b"/>
              <a:pathLst>
                <a:path w="12192000" h="635000">
                  <a:moveTo>
                    <a:pt x="12192000" y="0"/>
                  </a:moveTo>
                  <a:lnTo>
                    <a:pt x="0" y="0"/>
                  </a:lnTo>
                  <a:lnTo>
                    <a:pt x="0" y="635000"/>
                  </a:lnTo>
                  <a:lnTo>
                    <a:pt x="12192000" y="635000"/>
                  </a:lnTo>
                  <a:lnTo>
                    <a:pt x="12192000" y="0"/>
                  </a:lnTo>
                  <a:close/>
                </a:path>
              </a:pathLst>
            </a:custGeom>
            <a:solidFill>
              <a:srgbClr val="003399"/>
            </a:solidFill>
          </p:spPr>
          <p:txBody>
            <a:bodyPr wrap="square" lIns="0" tIns="0" rIns="0" bIns="0" rtlCol="0"/>
            <a:lstStyle/>
            <a:p>
              <a:endParaRPr/>
            </a:p>
          </p:txBody>
        </p:sp>
        <p:pic>
          <p:nvPicPr>
            <p:cNvPr id="5" name="object 5"/>
            <p:cNvPicPr/>
            <p:nvPr/>
          </p:nvPicPr>
          <p:blipFill>
            <a:blip r:embed="rId3" cstate="print"/>
            <a:stretch>
              <a:fillRect/>
            </a:stretch>
          </p:blipFill>
          <p:spPr>
            <a:xfrm>
              <a:off x="0" y="0"/>
              <a:ext cx="6832600" cy="942339"/>
            </a:xfrm>
            <a:prstGeom prst="rect">
              <a:avLst/>
            </a:prstGeom>
          </p:spPr>
        </p:pic>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6350">
              <a:lnSpc>
                <a:spcPct val="100000"/>
              </a:lnSpc>
              <a:spcBef>
                <a:spcPts val="100"/>
              </a:spcBef>
            </a:pPr>
            <a:r>
              <a:rPr b="0" dirty="0">
                <a:solidFill>
                  <a:srgbClr val="FFFFFF"/>
                </a:solidFill>
                <a:latin typeface="Calibri Light"/>
                <a:cs typeface="Calibri Light"/>
              </a:rPr>
              <a:t>Step</a:t>
            </a:r>
            <a:r>
              <a:rPr b="0" spc="-165" dirty="0">
                <a:solidFill>
                  <a:srgbClr val="FFFFFF"/>
                </a:solidFill>
                <a:latin typeface="Calibri Light"/>
                <a:cs typeface="Calibri Light"/>
              </a:rPr>
              <a:t> </a:t>
            </a:r>
            <a:r>
              <a:rPr b="0" dirty="0">
                <a:solidFill>
                  <a:srgbClr val="FFFFFF"/>
                </a:solidFill>
                <a:latin typeface="Calibri Light"/>
                <a:cs typeface="Calibri Light"/>
              </a:rPr>
              <a:t>1:</a:t>
            </a:r>
            <a:r>
              <a:rPr b="0" spc="-95" dirty="0">
                <a:solidFill>
                  <a:srgbClr val="FFFFFF"/>
                </a:solidFill>
                <a:latin typeface="Calibri Light"/>
                <a:cs typeface="Calibri Light"/>
              </a:rPr>
              <a:t> </a:t>
            </a:r>
            <a:r>
              <a:rPr b="0" spc="-30" dirty="0">
                <a:solidFill>
                  <a:srgbClr val="FFFFFF"/>
                </a:solidFill>
                <a:latin typeface="Calibri Light"/>
                <a:cs typeface="Calibri Light"/>
              </a:rPr>
              <a:t>Assignment</a:t>
            </a:r>
            <a:r>
              <a:rPr b="0" spc="-155" dirty="0">
                <a:solidFill>
                  <a:srgbClr val="FFFFFF"/>
                </a:solidFill>
                <a:latin typeface="Calibri Light"/>
                <a:cs typeface="Calibri Light"/>
              </a:rPr>
              <a:t> </a:t>
            </a:r>
            <a:r>
              <a:rPr b="0" spc="-25" dirty="0">
                <a:solidFill>
                  <a:srgbClr val="FFFFFF"/>
                </a:solidFill>
                <a:latin typeface="Calibri Light"/>
                <a:cs typeface="Calibri Light"/>
              </a:rPr>
              <a:t>Notification</a:t>
            </a:r>
          </a:p>
        </p:txBody>
      </p:sp>
      <p:sp>
        <p:nvSpPr>
          <p:cNvPr id="8" name="object 8"/>
          <p:cNvSpPr txBox="1"/>
          <p:nvPr/>
        </p:nvSpPr>
        <p:spPr>
          <a:xfrm>
            <a:off x="4135754" y="6603387"/>
            <a:ext cx="3919220" cy="177800"/>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If</a:t>
            </a:r>
            <a:r>
              <a:rPr sz="1200" spc="-20" dirty="0">
                <a:solidFill>
                  <a:srgbClr val="888888"/>
                </a:solidFill>
                <a:latin typeface="Calibri"/>
                <a:cs typeface="Calibri"/>
              </a:rPr>
              <a:t> </a:t>
            </a:r>
            <a:r>
              <a:rPr sz="1200" dirty="0">
                <a:solidFill>
                  <a:srgbClr val="888888"/>
                </a:solidFill>
                <a:latin typeface="Calibri"/>
                <a:cs typeface="Calibri"/>
              </a:rPr>
              <a:t>you</a:t>
            </a:r>
            <a:r>
              <a:rPr sz="1200" spc="-20" dirty="0">
                <a:solidFill>
                  <a:srgbClr val="888888"/>
                </a:solidFill>
                <a:latin typeface="Calibri"/>
                <a:cs typeface="Calibri"/>
              </a:rPr>
              <a:t> </a:t>
            </a:r>
            <a:r>
              <a:rPr sz="1200" dirty="0">
                <a:solidFill>
                  <a:srgbClr val="888888"/>
                </a:solidFill>
                <a:latin typeface="Calibri"/>
                <a:cs typeface="Calibri"/>
              </a:rPr>
              <a:t>have</a:t>
            </a:r>
            <a:r>
              <a:rPr sz="1200" spc="-25" dirty="0">
                <a:solidFill>
                  <a:srgbClr val="888888"/>
                </a:solidFill>
                <a:latin typeface="Calibri"/>
                <a:cs typeface="Calibri"/>
              </a:rPr>
              <a:t> </a:t>
            </a:r>
            <a:r>
              <a:rPr sz="1200" dirty="0">
                <a:solidFill>
                  <a:srgbClr val="888888"/>
                </a:solidFill>
                <a:latin typeface="Calibri"/>
                <a:cs typeface="Calibri"/>
              </a:rPr>
              <a:t>any</a:t>
            </a:r>
            <a:r>
              <a:rPr sz="1200" spc="-45" dirty="0">
                <a:solidFill>
                  <a:srgbClr val="888888"/>
                </a:solidFill>
                <a:latin typeface="Calibri"/>
                <a:cs typeface="Calibri"/>
              </a:rPr>
              <a:t> </a:t>
            </a:r>
            <a:r>
              <a:rPr sz="1200" dirty="0">
                <a:solidFill>
                  <a:srgbClr val="888888"/>
                </a:solidFill>
                <a:latin typeface="Calibri"/>
                <a:cs typeface="Calibri"/>
              </a:rPr>
              <a:t>questions</a:t>
            </a:r>
            <a:r>
              <a:rPr sz="1200" spc="-40" dirty="0">
                <a:solidFill>
                  <a:srgbClr val="888888"/>
                </a:solidFill>
                <a:latin typeface="Calibri"/>
                <a:cs typeface="Calibri"/>
              </a:rPr>
              <a:t> </a:t>
            </a:r>
            <a:r>
              <a:rPr sz="1200" dirty="0">
                <a:solidFill>
                  <a:srgbClr val="888888"/>
                </a:solidFill>
                <a:latin typeface="Calibri"/>
                <a:cs typeface="Calibri"/>
              </a:rPr>
              <a:t>please</a:t>
            </a:r>
            <a:r>
              <a:rPr sz="1200" spc="-10" dirty="0">
                <a:solidFill>
                  <a:srgbClr val="888888"/>
                </a:solidFill>
                <a:latin typeface="Calibri"/>
                <a:cs typeface="Calibri"/>
              </a:rPr>
              <a:t> </a:t>
            </a:r>
            <a:r>
              <a:rPr sz="1200" dirty="0">
                <a:solidFill>
                  <a:srgbClr val="888888"/>
                </a:solidFill>
                <a:latin typeface="Calibri"/>
                <a:cs typeface="Calibri"/>
              </a:rPr>
              <a:t>contact</a:t>
            </a:r>
            <a:r>
              <a:rPr sz="1200" spc="10" dirty="0">
                <a:solidFill>
                  <a:srgbClr val="888888"/>
                </a:solidFill>
                <a:latin typeface="Calibri"/>
                <a:cs typeface="Calibri"/>
              </a:rPr>
              <a:t> </a:t>
            </a:r>
            <a:r>
              <a:rPr sz="1200" dirty="0">
                <a:solidFill>
                  <a:srgbClr val="888888"/>
                </a:solidFill>
                <a:latin typeface="Calibri"/>
                <a:cs typeface="Calibri"/>
              </a:rPr>
              <a:t>our</a:t>
            </a:r>
            <a:r>
              <a:rPr sz="1200" spc="-45" dirty="0">
                <a:solidFill>
                  <a:srgbClr val="888888"/>
                </a:solidFill>
                <a:latin typeface="Calibri"/>
                <a:cs typeface="Calibri"/>
              </a:rPr>
              <a:t> </a:t>
            </a:r>
            <a:r>
              <a:rPr sz="1200" dirty="0">
                <a:solidFill>
                  <a:srgbClr val="888888"/>
                </a:solidFill>
                <a:latin typeface="Calibri"/>
                <a:cs typeface="Calibri"/>
              </a:rPr>
              <a:t>office</a:t>
            </a:r>
            <a:r>
              <a:rPr sz="1200" spc="15" dirty="0">
                <a:solidFill>
                  <a:srgbClr val="888888"/>
                </a:solidFill>
                <a:latin typeface="Calibri"/>
                <a:cs typeface="Calibri"/>
              </a:rPr>
              <a:t> </a:t>
            </a:r>
            <a:r>
              <a:rPr sz="1200" dirty="0">
                <a:solidFill>
                  <a:srgbClr val="888888"/>
                </a:solidFill>
                <a:latin typeface="Calibri"/>
                <a:cs typeface="Calibri"/>
              </a:rPr>
              <a:t>at</a:t>
            </a:r>
            <a:r>
              <a:rPr sz="1200" spc="-10" dirty="0">
                <a:solidFill>
                  <a:srgbClr val="888888"/>
                </a:solidFill>
                <a:latin typeface="Calibri"/>
                <a:cs typeface="Calibri"/>
              </a:rPr>
              <a:t> </a:t>
            </a:r>
            <a:r>
              <a:rPr sz="1200" spc="-20" dirty="0">
                <a:solidFill>
                  <a:srgbClr val="888888"/>
                </a:solidFill>
                <a:latin typeface="Calibri"/>
                <a:cs typeface="Calibri"/>
              </a:rPr>
              <a:t>456-3229</a:t>
            </a:r>
            <a:endParaRPr sz="1200">
              <a:latin typeface="Calibri"/>
              <a:cs typeface="Calibri"/>
            </a:endParaRPr>
          </a:p>
        </p:txBody>
      </p:sp>
      <p:sp>
        <p:nvSpPr>
          <p:cNvPr id="7" name="object 7"/>
          <p:cNvSpPr txBox="1"/>
          <p:nvPr/>
        </p:nvSpPr>
        <p:spPr>
          <a:xfrm>
            <a:off x="1219200" y="2435932"/>
            <a:ext cx="10386695" cy="2346796"/>
          </a:xfrm>
          <a:prstGeom prst="rect">
            <a:avLst/>
          </a:prstGeom>
        </p:spPr>
        <p:txBody>
          <a:bodyPr vert="horz" wrap="square" lIns="0" tIns="12700" rIns="0" bIns="0" rtlCol="0">
            <a:spAutoFit/>
          </a:bodyPr>
          <a:lstStyle/>
          <a:p>
            <a:pPr marL="426084" indent="-413384">
              <a:lnSpc>
                <a:spcPct val="100000"/>
              </a:lnSpc>
              <a:spcBef>
                <a:spcPts val="100"/>
              </a:spcBef>
              <a:buFont typeface="Wingdings"/>
              <a:buChar char=""/>
              <a:tabLst>
                <a:tab pos="426084" algn="l"/>
              </a:tabLst>
            </a:pPr>
            <a:r>
              <a:rPr sz="3200" spc="-35" dirty="0">
                <a:latin typeface="Calibri"/>
                <a:cs typeface="Calibri"/>
              </a:rPr>
              <a:t>You</a:t>
            </a:r>
            <a:r>
              <a:rPr sz="3200" spc="-45" dirty="0">
                <a:latin typeface="Calibri"/>
                <a:cs typeface="Calibri"/>
              </a:rPr>
              <a:t> </a:t>
            </a:r>
            <a:r>
              <a:rPr sz="3200" dirty="0">
                <a:latin typeface="Calibri"/>
                <a:cs typeface="Calibri"/>
              </a:rPr>
              <a:t>will</a:t>
            </a:r>
            <a:r>
              <a:rPr sz="3200" spc="-25" dirty="0">
                <a:latin typeface="Calibri"/>
                <a:cs typeface="Calibri"/>
              </a:rPr>
              <a:t> </a:t>
            </a:r>
            <a:r>
              <a:rPr sz="3200" dirty="0">
                <a:latin typeface="Calibri"/>
                <a:cs typeface="Calibri"/>
              </a:rPr>
              <a:t>be</a:t>
            </a:r>
            <a:r>
              <a:rPr sz="3200" spc="-45" dirty="0">
                <a:latin typeface="Calibri"/>
                <a:cs typeface="Calibri"/>
              </a:rPr>
              <a:t> </a:t>
            </a:r>
            <a:r>
              <a:rPr sz="3200" dirty="0">
                <a:latin typeface="Calibri"/>
                <a:cs typeface="Calibri"/>
              </a:rPr>
              <a:t>provided</a:t>
            </a:r>
            <a:r>
              <a:rPr sz="3200" spc="-15" dirty="0">
                <a:latin typeface="Calibri"/>
                <a:cs typeface="Calibri"/>
              </a:rPr>
              <a:t> </a:t>
            </a:r>
            <a:r>
              <a:rPr sz="3200" dirty="0">
                <a:latin typeface="Calibri"/>
                <a:cs typeface="Calibri"/>
              </a:rPr>
              <a:t>an</a:t>
            </a:r>
            <a:r>
              <a:rPr sz="3200" spc="-50" dirty="0">
                <a:latin typeface="Calibri"/>
                <a:cs typeface="Calibri"/>
              </a:rPr>
              <a:t> </a:t>
            </a:r>
            <a:r>
              <a:rPr sz="3200" dirty="0">
                <a:latin typeface="Calibri"/>
                <a:cs typeface="Calibri"/>
              </a:rPr>
              <a:t>official</a:t>
            </a:r>
            <a:r>
              <a:rPr sz="3200" spc="-45" dirty="0">
                <a:latin typeface="Calibri"/>
                <a:cs typeface="Calibri"/>
              </a:rPr>
              <a:t> </a:t>
            </a:r>
            <a:r>
              <a:rPr sz="3200" dirty="0">
                <a:latin typeface="Calibri"/>
                <a:cs typeface="Calibri"/>
              </a:rPr>
              <a:t>assignment</a:t>
            </a:r>
            <a:r>
              <a:rPr sz="3200" spc="-60" dirty="0">
                <a:latin typeface="Calibri"/>
                <a:cs typeface="Calibri"/>
              </a:rPr>
              <a:t> </a:t>
            </a:r>
            <a:r>
              <a:rPr sz="3200" spc="-10" dirty="0">
                <a:latin typeface="Calibri"/>
                <a:cs typeface="Calibri"/>
              </a:rPr>
              <a:t>notification.</a:t>
            </a:r>
            <a:endParaRPr sz="3200" dirty="0">
              <a:latin typeface="Calibri"/>
              <a:cs typeface="Calibri"/>
            </a:endParaRPr>
          </a:p>
          <a:p>
            <a:pPr>
              <a:lnSpc>
                <a:spcPct val="100000"/>
              </a:lnSpc>
              <a:spcBef>
                <a:spcPts val="45"/>
              </a:spcBef>
              <a:buFont typeface="Wingdings"/>
              <a:buChar char=""/>
            </a:pPr>
            <a:endParaRPr sz="3050" dirty="0">
              <a:latin typeface="Calibri"/>
              <a:cs typeface="Calibri"/>
            </a:endParaRPr>
          </a:p>
          <a:p>
            <a:pPr>
              <a:lnSpc>
                <a:spcPct val="100000"/>
              </a:lnSpc>
              <a:spcBef>
                <a:spcPts val="55"/>
              </a:spcBef>
            </a:pPr>
            <a:endParaRPr sz="3000" dirty="0">
              <a:latin typeface="Calibri"/>
              <a:cs typeface="Calibri"/>
            </a:endParaRPr>
          </a:p>
          <a:p>
            <a:pPr marL="240665" marR="780415" indent="-228600">
              <a:lnSpc>
                <a:spcPts val="3460"/>
              </a:lnSpc>
              <a:buFont typeface="Wingdings"/>
              <a:buChar char=""/>
              <a:tabLst>
                <a:tab pos="240665" algn="l"/>
                <a:tab pos="425450" algn="l"/>
              </a:tabLst>
            </a:pPr>
            <a:r>
              <a:rPr sz="3200" dirty="0">
                <a:latin typeface="Calibri"/>
                <a:cs typeface="Calibri"/>
              </a:rPr>
              <a:t>	NOTE:</a:t>
            </a:r>
            <a:r>
              <a:rPr sz="3200" spc="-25" dirty="0">
                <a:latin typeface="Calibri"/>
                <a:cs typeface="Calibri"/>
              </a:rPr>
              <a:t> </a:t>
            </a:r>
            <a:r>
              <a:rPr sz="3200" dirty="0">
                <a:solidFill>
                  <a:srgbClr val="FF0000"/>
                </a:solidFill>
                <a:latin typeface="Calibri"/>
                <a:cs typeface="Calibri"/>
              </a:rPr>
              <a:t>Assignment</a:t>
            </a:r>
            <a:r>
              <a:rPr sz="3200" spc="-50" dirty="0">
                <a:solidFill>
                  <a:srgbClr val="FF0000"/>
                </a:solidFill>
                <a:latin typeface="Calibri"/>
                <a:cs typeface="Calibri"/>
              </a:rPr>
              <a:t> </a:t>
            </a:r>
            <a:r>
              <a:rPr sz="3200" dirty="0">
                <a:solidFill>
                  <a:srgbClr val="FF0000"/>
                </a:solidFill>
                <a:latin typeface="Calibri"/>
                <a:cs typeface="Calibri"/>
              </a:rPr>
              <a:t>notification</a:t>
            </a:r>
            <a:r>
              <a:rPr sz="3200" spc="-55" dirty="0">
                <a:solidFill>
                  <a:srgbClr val="FF0000"/>
                </a:solidFill>
                <a:latin typeface="Calibri"/>
                <a:cs typeface="Calibri"/>
              </a:rPr>
              <a:t> </a:t>
            </a:r>
            <a:r>
              <a:rPr sz="3200" dirty="0">
                <a:solidFill>
                  <a:srgbClr val="FF0000"/>
                </a:solidFill>
                <a:latin typeface="Calibri"/>
                <a:cs typeface="Calibri"/>
              </a:rPr>
              <a:t>does</a:t>
            </a:r>
            <a:r>
              <a:rPr sz="3200" spc="-30" dirty="0">
                <a:solidFill>
                  <a:srgbClr val="FF0000"/>
                </a:solidFill>
                <a:latin typeface="Calibri"/>
                <a:cs typeface="Calibri"/>
              </a:rPr>
              <a:t> </a:t>
            </a:r>
            <a:r>
              <a:rPr sz="3200" dirty="0">
                <a:solidFill>
                  <a:srgbClr val="FF0000"/>
                </a:solidFill>
                <a:latin typeface="Calibri"/>
                <a:cs typeface="Calibri"/>
              </a:rPr>
              <a:t>not</a:t>
            </a:r>
            <a:r>
              <a:rPr sz="3200" spc="-15" dirty="0">
                <a:solidFill>
                  <a:srgbClr val="FF0000"/>
                </a:solidFill>
                <a:latin typeface="Calibri"/>
                <a:cs typeface="Calibri"/>
              </a:rPr>
              <a:t> </a:t>
            </a:r>
            <a:r>
              <a:rPr sz="3200" dirty="0">
                <a:solidFill>
                  <a:srgbClr val="FF0000"/>
                </a:solidFill>
                <a:latin typeface="Calibri"/>
                <a:cs typeface="Calibri"/>
              </a:rPr>
              <a:t>mean</a:t>
            </a:r>
            <a:r>
              <a:rPr sz="3200" spc="-35" dirty="0">
                <a:solidFill>
                  <a:srgbClr val="FF0000"/>
                </a:solidFill>
                <a:latin typeface="Calibri"/>
                <a:cs typeface="Calibri"/>
              </a:rPr>
              <a:t> </a:t>
            </a:r>
            <a:r>
              <a:rPr sz="3200" dirty="0">
                <a:solidFill>
                  <a:srgbClr val="FF0000"/>
                </a:solidFill>
                <a:latin typeface="Calibri"/>
                <a:cs typeface="Calibri"/>
              </a:rPr>
              <a:t>you</a:t>
            </a:r>
            <a:r>
              <a:rPr sz="3200" spc="-15" dirty="0">
                <a:solidFill>
                  <a:srgbClr val="FF0000"/>
                </a:solidFill>
                <a:latin typeface="Calibri"/>
                <a:cs typeface="Calibri"/>
              </a:rPr>
              <a:t> </a:t>
            </a:r>
            <a:r>
              <a:rPr sz="3200" spc="-20" dirty="0">
                <a:solidFill>
                  <a:srgbClr val="FF0000"/>
                </a:solidFill>
                <a:latin typeface="Calibri"/>
                <a:cs typeface="Calibri"/>
              </a:rPr>
              <a:t>have </a:t>
            </a:r>
            <a:r>
              <a:rPr sz="3200" spc="-10" dirty="0">
                <a:solidFill>
                  <a:srgbClr val="FF0000"/>
                </a:solidFill>
                <a:latin typeface="Calibri"/>
                <a:cs typeface="Calibri"/>
              </a:rPr>
              <a:t>“orders.”</a:t>
            </a:r>
            <a:endParaRPr sz="32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9" name="object 8">
            <a:extLst>
              <a:ext uri="{FF2B5EF4-FFF2-40B4-BE49-F238E27FC236}">
                <a16:creationId xmlns:a16="http://schemas.microsoft.com/office/drawing/2014/main" id="{30ACC630-4B5E-75D8-4727-2A03EFF61A49}"/>
              </a:ext>
            </a:extLst>
          </p:cNvPr>
          <p:cNvGraphicFramePr/>
          <p:nvPr>
            <p:extLst>
              <p:ext uri="{D42A27DB-BD31-4B8C-83A1-F6EECF244321}">
                <p14:modId xmlns:p14="http://schemas.microsoft.com/office/powerpoint/2010/main" val="1039747445"/>
              </p:ext>
            </p:extLst>
          </p:nvPr>
        </p:nvGraphicFramePr>
        <p:xfrm>
          <a:off x="660402" y="1524000"/>
          <a:ext cx="10871195" cy="5138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bg object 16">
            <a:extLst>
              <a:ext uri="{FF2B5EF4-FFF2-40B4-BE49-F238E27FC236}">
                <a16:creationId xmlns:a16="http://schemas.microsoft.com/office/drawing/2014/main" id="{0C8DAE62-16F8-327D-9524-BA66D24500B5}"/>
              </a:ext>
            </a:extLst>
          </p:cNvPr>
          <p:cNvPicPr/>
          <p:nvPr/>
        </p:nvPicPr>
        <p:blipFill>
          <a:blip r:embed="rId7" cstate="print"/>
          <a:stretch>
            <a:fillRect/>
          </a:stretch>
        </p:blipFill>
        <p:spPr>
          <a:xfrm>
            <a:off x="11324590" y="1153160"/>
            <a:ext cx="657847" cy="571499"/>
          </a:xfrm>
          <a:prstGeom prst="rect">
            <a:avLst/>
          </a:prstGeom>
        </p:spPr>
      </p:pic>
      <p:sp>
        <p:nvSpPr>
          <p:cNvPr id="9" name="bg object 17">
            <a:extLst>
              <a:ext uri="{FF2B5EF4-FFF2-40B4-BE49-F238E27FC236}">
                <a16:creationId xmlns:a16="http://schemas.microsoft.com/office/drawing/2014/main" id="{6705C0B5-BBA3-0411-9868-28234AEFA11B}"/>
              </a:ext>
            </a:extLst>
          </p:cNvPr>
          <p:cNvSpPr/>
          <p:nvPr/>
        </p:nvSpPr>
        <p:spPr>
          <a:xfrm>
            <a:off x="210823" y="1431292"/>
            <a:ext cx="11107420" cy="6350"/>
          </a:xfrm>
          <a:custGeom>
            <a:avLst/>
            <a:gdLst/>
            <a:ahLst/>
            <a:cxnLst/>
            <a:rect l="l" t="t" r="r" b="b"/>
            <a:pathLst>
              <a:path w="11107420" h="6350">
                <a:moveTo>
                  <a:pt x="11106823" y="6159"/>
                </a:moveTo>
                <a:lnTo>
                  <a:pt x="0" y="0"/>
                </a:lnTo>
              </a:path>
            </a:pathLst>
          </a:custGeom>
          <a:ln w="38100">
            <a:solidFill>
              <a:srgbClr val="000000"/>
            </a:solidFill>
          </a:ln>
        </p:spPr>
        <p:txBody>
          <a:bodyPr wrap="square" lIns="0" tIns="0" rIns="0" bIns="0" rtlCol="0"/>
          <a:lstStyle>
            <a:defPPr>
              <a:defRPr kern="0"/>
            </a:defPPr>
          </a:lstStyle>
          <a:p>
            <a:endParaRPr/>
          </a:p>
        </p:txBody>
      </p:sp>
      <p:pic>
        <p:nvPicPr>
          <p:cNvPr id="10" name="bg object 18">
            <a:extLst>
              <a:ext uri="{FF2B5EF4-FFF2-40B4-BE49-F238E27FC236}">
                <a16:creationId xmlns:a16="http://schemas.microsoft.com/office/drawing/2014/main" id="{518DF9AB-EE0E-D4E0-5391-A52CA2F9F1D1}"/>
              </a:ext>
            </a:extLst>
          </p:cNvPr>
          <p:cNvPicPr/>
          <p:nvPr/>
        </p:nvPicPr>
        <p:blipFill>
          <a:blip r:embed="rId8" cstate="print"/>
          <a:stretch>
            <a:fillRect/>
          </a:stretch>
        </p:blipFill>
        <p:spPr>
          <a:xfrm>
            <a:off x="11065511" y="0"/>
            <a:ext cx="1005840" cy="914400"/>
          </a:xfrm>
          <a:prstGeom prst="rect">
            <a:avLst/>
          </a:prstGeom>
        </p:spPr>
      </p:pic>
      <p:pic>
        <p:nvPicPr>
          <p:cNvPr id="11" name="bg object 19">
            <a:extLst>
              <a:ext uri="{FF2B5EF4-FFF2-40B4-BE49-F238E27FC236}">
                <a16:creationId xmlns:a16="http://schemas.microsoft.com/office/drawing/2014/main" id="{880E3353-A004-A617-8D09-89B4EFDE8202}"/>
              </a:ext>
            </a:extLst>
          </p:cNvPr>
          <p:cNvPicPr/>
          <p:nvPr/>
        </p:nvPicPr>
        <p:blipFill>
          <a:blip r:embed="rId9" cstate="print"/>
          <a:stretch>
            <a:fillRect/>
          </a:stretch>
        </p:blipFill>
        <p:spPr>
          <a:xfrm>
            <a:off x="10735311" y="307339"/>
            <a:ext cx="914400" cy="914400"/>
          </a:xfrm>
          <a:prstGeom prst="rect">
            <a:avLst/>
          </a:prstGeom>
        </p:spPr>
      </p:pic>
      <p:pic>
        <p:nvPicPr>
          <p:cNvPr id="13" name="bg object 20">
            <a:extLst>
              <a:ext uri="{FF2B5EF4-FFF2-40B4-BE49-F238E27FC236}">
                <a16:creationId xmlns:a16="http://schemas.microsoft.com/office/drawing/2014/main" id="{BCDFB1E2-3D62-0FA2-E221-330185A870B0}"/>
              </a:ext>
            </a:extLst>
          </p:cNvPr>
          <p:cNvPicPr/>
          <p:nvPr/>
        </p:nvPicPr>
        <p:blipFill>
          <a:blip r:embed="rId10" cstate="print"/>
          <a:stretch>
            <a:fillRect/>
          </a:stretch>
        </p:blipFill>
        <p:spPr>
          <a:xfrm>
            <a:off x="120650" y="15240"/>
            <a:ext cx="1280160" cy="1280160"/>
          </a:xfrm>
          <a:prstGeom prst="rect">
            <a:avLst/>
          </a:prstGeom>
        </p:spPr>
      </p:pic>
      <p:sp>
        <p:nvSpPr>
          <p:cNvPr id="15" name="TextBox 14">
            <a:extLst>
              <a:ext uri="{FF2B5EF4-FFF2-40B4-BE49-F238E27FC236}">
                <a16:creationId xmlns:a16="http://schemas.microsoft.com/office/drawing/2014/main" id="{D65734EC-BD58-701D-AFA9-01E951158E41}"/>
              </a:ext>
            </a:extLst>
          </p:cNvPr>
          <p:cNvSpPr txBox="1"/>
          <p:nvPr/>
        </p:nvSpPr>
        <p:spPr>
          <a:xfrm>
            <a:off x="1524000" y="307339"/>
            <a:ext cx="8878585" cy="1015663"/>
          </a:xfrm>
          <a:prstGeom prst="rect">
            <a:avLst/>
          </a:prstGeom>
          <a:noFill/>
        </p:spPr>
        <p:txBody>
          <a:bodyPr wrap="square" rtlCol="0">
            <a:spAutoFit/>
          </a:bodyPr>
          <a:lstStyle/>
          <a:p>
            <a:pPr algn="ctr"/>
            <a:r>
              <a:rPr lang="en-US" sz="6000" b="1" dirty="0">
                <a:latin typeface="Cambria" panose="02040503050406030204" pitchFamily="18" charset="0"/>
                <a:ea typeface="Cambria" panose="02040503050406030204" pitchFamily="18" charset="0"/>
              </a:rPr>
              <a:t>OVERVIEW</a:t>
            </a:r>
          </a:p>
        </p:txBody>
      </p:sp>
      <p:sp>
        <p:nvSpPr>
          <p:cNvPr id="2" name="TextBox 1">
            <a:extLst>
              <a:ext uri="{FF2B5EF4-FFF2-40B4-BE49-F238E27FC236}">
                <a16:creationId xmlns:a16="http://schemas.microsoft.com/office/drawing/2014/main" id="{8FA9AAF8-12CF-E4AD-36B9-95B76E07812D}"/>
              </a:ext>
            </a:extLst>
          </p:cNvPr>
          <p:cNvSpPr txBox="1"/>
          <p:nvPr/>
        </p:nvSpPr>
        <p:spPr>
          <a:xfrm>
            <a:off x="1384768" y="3581400"/>
            <a:ext cx="4648200" cy="677108"/>
          </a:xfrm>
          <a:prstGeom prst="rect">
            <a:avLst/>
          </a:prstGeom>
          <a:noFill/>
        </p:spPr>
        <p:txBody>
          <a:bodyPr wrap="square" rtlCol="0">
            <a:spAutoFit/>
          </a:bodyPr>
          <a:lstStyle/>
          <a:p>
            <a:r>
              <a:rPr lang="en-US" sz="2000" b="1" dirty="0">
                <a:solidFill>
                  <a:schemeClr val="tx1"/>
                </a:solidFill>
                <a:latin typeface="Cambria" panose="02040503050406030204" pitchFamily="18" charset="0"/>
                <a:ea typeface="Cambria" panose="02040503050406030204" pitchFamily="18" charset="0"/>
              </a:rPr>
              <a:t>Personal Property/JPPSO /Claims</a:t>
            </a:r>
          </a:p>
          <a:p>
            <a:endParaRPr lang="en-US" dirty="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78300" y="1689100"/>
            <a:ext cx="3835399" cy="3733800"/>
          </a:xfrm>
          <a:prstGeom prst="rect">
            <a:avLst/>
          </a:prstGeom>
        </p:spPr>
      </p:pic>
      <p:sp>
        <p:nvSpPr>
          <p:cNvPr id="3" name="object 3"/>
          <p:cNvSpPr txBox="1"/>
          <p:nvPr/>
        </p:nvSpPr>
        <p:spPr>
          <a:xfrm>
            <a:off x="465599" y="1191680"/>
            <a:ext cx="10904855" cy="5280660"/>
          </a:xfrm>
          <a:prstGeom prst="rect">
            <a:avLst/>
          </a:prstGeom>
        </p:spPr>
        <p:txBody>
          <a:bodyPr vert="horz" wrap="square" lIns="0" tIns="12700" rIns="0" bIns="0" rtlCol="0">
            <a:spAutoFit/>
          </a:bodyPr>
          <a:lstStyle/>
          <a:p>
            <a:pPr marL="12700">
              <a:lnSpc>
                <a:spcPct val="100000"/>
              </a:lnSpc>
              <a:spcBef>
                <a:spcPts val="100"/>
              </a:spcBef>
            </a:pPr>
            <a:r>
              <a:rPr sz="2800" dirty="0">
                <a:latin typeface="Calibri"/>
                <a:cs typeface="Calibri"/>
              </a:rPr>
              <a:t>Things</a:t>
            </a:r>
            <a:r>
              <a:rPr sz="2800" spc="-40" dirty="0">
                <a:latin typeface="Calibri"/>
                <a:cs typeface="Calibri"/>
              </a:rPr>
              <a:t> </a:t>
            </a:r>
            <a:r>
              <a:rPr sz="2800" dirty="0">
                <a:latin typeface="Calibri"/>
                <a:cs typeface="Calibri"/>
              </a:rPr>
              <a:t>you can</a:t>
            </a:r>
            <a:r>
              <a:rPr sz="2800" spc="-5" dirty="0">
                <a:latin typeface="Calibri"/>
                <a:cs typeface="Calibri"/>
              </a:rPr>
              <a:t> </a:t>
            </a:r>
            <a:r>
              <a:rPr sz="2800" dirty="0">
                <a:latin typeface="Calibri"/>
                <a:cs typeface="Calibri"/>
              </a:rPr>
              <a:t>do</a:t>
            </a:r>
            <a:r>
              <a:rPr sz="2800" spc="-30" dirty="0">
                <a:latin typeface="Calibri"/>
                <a:cs typeface="Calibri"/>
              </a:rPr>
              <a:t> </a:t>
            </a:r>
            <a:r>
              <a:rPr sz="2800" dirty="0">
                <a:latin typeface="Calibri"/>
                <a:cs typeface="Calibri"/>
              </a:rPr>
              <a:t>at</a:t>
            </a:r>
            <a:r>
              <a:rPr sz="2800" spc="-30" dirty="0">
                <a:latin typeface="Calibri"/>
                <a:cs typeface="Calibri"/>
              </a:rPr>
              <a:t> </a:t>
            </a:r>
            <a:r>
              <a:rPr sz="2800" dirty="0">
                <a:latin typeface="Calibri"/>
                <a:cs typeface="Calibri"/>
              </a:rPr>
              <a:t>this</a:t>
            </a:r>
            <a:r>
              <a:rPr sz="2800" spc="-5" dirty="0">
                <a:latin typeface="Calibri"/>
                <a:cs typeface="Calibri"/>
              </a:rPr>
              <a:t> </a:t>
            </a:r>
            <a:r>
              <a:rPr sz="2800" spc="-10" dirty="0">
                <a:latin typeface="Calibri"/>
                <a:cs typeface="Calibri"/>
              </a:rPr>
              <a:t>time:</a:t>
            </a:r>
            <a:endParaRPr sz="2800">
              <a:latin typeface="Calibri"/>
              <a:cs typeface="Calibri"/>
            </a:endParaRPr>
          </a:p>
          <a:p>
            <a:pPr marL="713105" indent="-245110">
              <a:lnSpc>
                <a:spcPct val="100000"/>
              </a:lnSpc>
              <a:spcBef>
                <a:spcPts val="2040"/>
              </a:spcBef>
              <a:buSzPct val="95833"/>
              <a:buFont typeface="Wingdings"/>
              <a:buChar char=""/>
              <a:tabLst>
                <a:tab pos="713105" algn="l"/>
              </a:tabLst>
            </a:pPr>
            <a:r>
              <a:rPr sz="2400" dirty="0">
                <a:latin typeface="Calibri"/>
                <a:cs typeface="Calibri"/>
              </a:rPr>
              <a:t>Research</a:t>
            </a:r>
            <a:r>
              <a:rPr sz="2400" spc="-60" dirty="0">
                <a:latin typeface="Calibri"/>
                <a:cs typeface="Calibri"/>
              </a:rPr>
              <a:t> </a:t>
            </a:r>
            <a:r>
              <a:rPr sz="2400" dirty="0">
                <a:latin typeface="Calibri"/>
                <a:cs typeface="Calibri"/>
              </a:rPr>
              <a:t>housing</a:t>
            </a:r>
            <a:r>
              <a:rPr sz="2400" spc="-60" dirty="0">
                <a:latin typeface="Calibri"/>
                <a:cs typeface="Calibri"/>
              </a:rPr>
              <a:t> </a:t>
            </a:r>
            <a:r>
              <a:rPr sz="2400" dirty="0">
                <a:latin typeface="Calibri"/>
                <a:cs typeface="Calibri"/>
              </a:rPr>
              <a:t>options</a:t>
            </a:r>
            <a:r>
              <a:rPr sz="2400" spc="-50" dirty="0">
                <a:latin typeface="Calibri"/>
                <a:cs typeface="Calibri"/>
              </a:rPr>
              <a:t> </a:t>
            </a:r>
            <a:r>
              <a:rPr sz="2400" dirty="0">
                <a:latin typeface="Calibri"/>
                <a:cs typeface="Calibri"/>
              </a:rPr>
              <a:t>at</a:t>
            </a:r>
            <a:r>
              <a:rPr sz="2400" spc="-40" dirty="0">
                <a:latin typeface="Calibri"/>
                <a:cs typeface="Calibri"/>
              </a:rPr>
              <a:t> </a:t>
            </a:r>
            <a:r>
              <a:rPr sz="2400" dirty="0">
                <a:latin typeface="Calibri"/>
                <a:cs typeface="Calibri"/>
              </a:rPr>
              <a:t>your</a:t>
            </a:r>
            <a:r>
              <a:rPr sz="2400" spc="-60" dirty="0">
                <a:latin typeface="Calibri"/>
                <a:cs typeface="Calibri"/>
              </a:rPr>
              <a:t> </a:t>
            </a:r>
            <a:r>
              <a:rPr sz="2400" dirty="0">
                <a:latin typeface="Calibri"/>
                <a:cs typeface="Calibri"/>
              </a:rPr>
              <a:t>next</a:t>
            </a:r>
            <a:r>
              <a:rPr sz="2400" spc="-35" dirty="0">
                <a:latin typeface="Calibri"/>
                <a:cs typeface="Calibri"/>
              </a:rPr>
              <a:t> </a:t>
            </a:r>
            <a:r>
              <a:rPr sz="2400" spc="-10" dirty="0">
                <a:latin typeface="Calibri"/>
                <a:cs typeface="Calibri"/>
              </a:rPr>
              <a:t>location</a:t>
            </a:r>
            <a:endParaRPr sz="2400">
              <a:latin typeface="Calibri"/>
              <a:cs typeface="Calibri"/>
            </a:endParaRPr>
          </a:p>
          <a:p>
            <a:pPr marL="1611630" lvl="1" indent="-227965">
              <a:lnSpc>
                <a:spcPct val="100000"/>
              </a:lnSpc>
              <a:spcBef>
                <a:spcPts val="1760"/>
              </a:spcBef>
              <a:buClr>
                <a:srgbClr val="000000"/>
              </a:buClr>
              <a:buFont typeface="Wingdings"/>
              <a:buChar char=""/>
              <a:tabLst>
                <a:tab pos="1611630" algn="l"/>
              </a:tabLst>
            </a:pPr>
            <a:r>
              <a:rPr sz="1900" u="sng" spc="-10" dirty="0">
                <a:solidFill>
                  <a:srgbClr val="0562C1"/>
                </a:solidFill>
                <a:uFill>
                  <a:solidFill>
                    <a:srgbClr val="0562C1"/>
                  </a:solidFill>
                </a:uFill>
                <a:latin typeface="Calibri"/>
                <a:cs typeface="Calibri"/>
                <a:hlinkClick r:id="rId3"/>
              </a:rPr>
              <a:t>https://installations.militaryonesource.mil/</a:t>
            </a:r>
            <a:endParaRPr sz="1900">
              <a:latin typeface="Calibri"/>
              <a:cs typeface="Calibri"/>
            </a:endParaRPr>
          </a:p>
          <a:p>
            <a:pPr marL="1154430" indent="-227329">
              <a:lnSpc>
                <a:spcPct val="100000"/>
              </a:lnSpc>
              <a:spcBef>
                <a:spcPts val="1720"/>
              </a:spcBef>
              <a:buFont typeface="Wingdings"/>
              <a:buChar char=""/>
              <a:tabLst>
                <a:tab pos="1154430" algn="l"/>
              </a:tabLst>
            </a:pPr>
            <a:r>
              <a:rPr sz="2100" dirty="0">
                <a:latin typeface="Calibri"/>
                <a:cs typeface="Calibri"/>
              </a:rPr>
              <a:t>Visit</a:t>
            </a:r>
            <a:r>
              <a:rPr sz="2100" spc="-50" dirty="0">
                <a:latin typeface="Calibri"/>
                <a:cs typeface="Calibri"/>
              </a:rPr>
              <a:t> </a:t>
            </a:r>
            <a:r>
              <a:rPr sz="2100" dirty="0">
                <a:latin typeface="Calibri"/>
                <a:cs typeface="Calibri"/>
              </a:rPr>
              <a:t>Military</a:t>
            </a:r>
            <a:r>
              <a:rPr sz="2100" spc="-25" dirty="0">
                <a:latin typeface="Calibri"/>
                <a:cs typeface="Calibri"/>
              </a:rPr>
              <a:t> </a:t>
            </a:r>
            <a:r>
              <a:rPr sz="2100" dirty="0">
                <a:latin typeface="Calibri"/>
                <a:cs typeface="Calibri"/>
              </a:rPr>
              <a:t>OneSource</a:t>
            </a:r>
            <a:r>
              <a:rPr sz="2100" spc="-15" dirty="0">
                <a:latin typeface="Calibri"/>
                <a:cs typeface="Calibri"/>
              </a:rPr>
              <a:t> </a:t>
            </a:r>
            <a:r>
              <a:rPr sz="2100" dirty="0">
                <a:latin typeface="Calibri"/>
                <a:cs typeface="Calibri"/>
              </a:rPr>
              <a:t>for</a:t>
            </a:r>
            <a:r>
              <a:rPr sz="2100" spc="-30" dirty="0">
                <a:latin typeface="Calibri"/>
                <a:cs typeface="Calibri"/>
              </a:rPr>
              <a:t> </a:t>
            </a:r>
            <a:r>
              <a:rPr sz="2100" dirty="0">
                <a:latin typeface="Calibri"/>
                <a:cs typeface="Calibri"/>
              </a:rPr>
              <a:t>moving</a:t>
            </a:r>
            <a:r>
              <a:rPr sz="2100" spc="-20" dirty="0">
                <a:latin typeface="Calibri"/>
                <a:cs typeface="Calibri"/>
              </a:rPr>
              <a:t> </a:t>
            </a:r>
            <a:r>
              <a:rPr sz="2100" spc="-10" dirty="0">
                <a:latin typeface="Calibri"/>
                <a:cs typeface="Calibri"/>
              </a:rPr>
              <a:t>resources.</a:t>
            </a:r>
            <a:endParaRPr sz="2100">
              <a:latin typeface="Calibri"/>
              <a:cs typeface="Calibri"/>
            </a:endParaRPr>
          </a:p>
          <a:p>
            <a:pPr marL="1611630" lvl="1" indent="-227965">
              <a:lnSpc>
                <a:spcPct val="100000"/>
              </a:lnSpc>
              <a:spcBef>
                <a:spcPts val="1680"/>
              </a:spcBef>
              <a:buClr>
                <a:srgbClr val="000000"/>
              </a:buClr>
              <a:buFont typeface="Wingdings"/>
              <a:buChar char=""/>
              <a:tabLst>
                <a:tab pos="1611630" algn="l"/>
              </a:tabLst>
            </a:pPr>
            <a:r>
              <a:rPr sz="1900" u="sng" dirty="0">
                <a:solidFill>
                  <a:srgbClr val="0562C1"/>
                </a:solidFill>
                <a:uFill>
                  <a:solidFill>
                    <a:srgbClr val="0562C1"/>
                  </a:solidFill>
                </a:uFill>
                <a:latin typeface="Calibri"/>
                <a:cs typeface="Calibri"/>
                <a:hlinkClick r:id="rId4"/>
              </a:rPr>
              <a:t>Basic</a:t>
            </a:r>
            <a:r>
              <a:rPr sz="1900" u="sng" spc="-65" dirty="0">
                <a:solidFill>
                  <a:srgbClr val="0562C1"/>
                </a:solidFill>
                <a:uFill>
                  <a:solidFill>
                    <a:srgbClr val="0562C1"/>
                  </a:solidFill>
                </a:uFill>
                <a:latin typeface="Calibri"/>
                <a:cs typeface="Calibri"/>
                <a:hlinkClick r:id="rId4"/>
              </a:rPr>
              <a:t> </a:t>
            </a:r>
            <a:r>
              <a:rPr sz="1900" u="sng" spc="-10" dirty="0">
                <a:solidFill>
                  <a:srgbClr val="0562C1"/>
                </a:solidFill>
                <a:uFill>
                  <a:solidFill>
                    <a:srgbClr val="0562C1"/>
                  </a:solidFill>
                </a:uFill>
                <a:latin typeface="Calibri"/>
                <a:cs typeface="Calibri"/>
                <a:hlinkClick r:id="rId4"/>
              </a:rPr>
              <a:t>Information</a:t>
            </a:r>
            <a:r>
              <a:rPr sz="1900" u="sng" spc="-70" dirty="0">
                <a:solidFill>
                  <a:srgbClr val="0562C1"/>
                </a:solidFill>
                <a:uFill>
                  <a:solidFill>
                    <a:srgbClr val="0562C1"/>
                  </a:solidFill>
                </a:uFill>
                <a:latin typeface="Calibri"/>
                <a:cs typeface="Calibri"/>
                <a:hlinkClick r:id="rId4"/>
              </a:rPr>
              <a:t> </a:t>
            </a:r>
            <a:r>
              <a:rPr sz="1900" u="sng" dirty="0">
                <a:solidFill>
                  <a:srgbClr val="0562C1"/>
                </a:solidFill>
                <a:uFill>
                  <a:solidFill>
                    <a:srgbClr val="0562C1"/>
                  </a:solidFill>
                </a:uFill>
                <a:latin typeface="Calibri"/>
                <a:cs typeface="Calibri"/>
                <a:hlinkClick r:id="rId4"/>
              </a:rPr>
              <a:t>for</a:t>
            </a:r>
            <a:r>
              <a:rPr sz="1900" u="sng" spc="-55" dirty="0">
                <a:solidFill>
                  <a:srgbClr val="0562C1"/>
                </a:solidFill>
                <a:uFill>
                  <a:solidFill>
                    <a:srgbClr val="0562C1"/>
                  </a:solidFill>
                </a:uFill>
                <a:latin typeface="Calibri"/>
                <a:cs typeface="Calibri"/>
                <a:hlinkClick r:id="rId4"/>
              </a:rPr>
              <a:t> </a:t>
            </a:r>
            <a:r>
              <a:rPr sz="1900" u="sng" spc="-20" dirty="0">
                <a:solidFill>
                  <a:srgbClr val="0562C1"/>
                </a:solidFill>
                <a:uFill>
                  <a:solidFill>
                    <a:srgbClr val="0562C1"/>
                  </a:solidFill>
                </a:uFill>
                <a:latin typeface="Calibri"/>
                <a:cs typeface="Calibri"/>
                <a:hlinkClick r:id="rId4"/>
              </a:rPr>
              <a:t>Your</a:t>
            </a:r>
            <a:r>
              <a:rPr sz="1900" u="sng" spc="-35" dirty="0">
                <a:solidFill>
                  <a:srgbClr val="0562C1"/>
                </a:solidFill>
                <a:uFill>
                  <a:solidFill>
                    <a:srgbClr val="0562C1"/>
                  </a:solidFill>
                </a:uFill>
                <a:latin typeface="Calibri"/>
                <a:cs typeface="Calibri"/>
                <a:hlinkClick r:id="rId4"/>
              </a:rPr>
              <a:t> </a:t>
            </a:r>
            <a:r>
              <a:rPr sz="1900" u="sng" dirty="0">
                <a:solidFill>
                  <a:srgbClr val="0562C1"/>
                </a:solidFill>
                <a:uFill>
                  <a:solidFill>
                    <a:srgbClr val="0562C1"/>
                  </a:solidFill>
                </a:uFill>
                <a:latin typeface="Calibri"/>
                <a:cs typeface="Calibri"/>
                <a:hlinkClick r:id="rId4"/>
              </a:rPr>
              <a:t>Personal</a:t>
            </a:r>
            <a:r>
              <a:rPr sz="1900" u="sng" spc="-30" dirty="0">
                <a:solidFill>
                  <a:srgbClr val="0562C1"/>
                </a:solidFill>
                <a:uFill>
                  <a:solidFill>
                    <a:srgbClr val="0562C1"/>
                  </a:solidFill>
                </a:uFill>
                <a:latin typeface="Calibri"/>
                <a:cs typeface="Calibri"/>
                <a:hlinkClick r:id="rId4"/>
              </a:rPr>
              <a:t> </a:t>
            </a:r>
            <a:r>
              <a:rPr sz="1900" u="sng" spc="-10" dirty="0">
                <a:solidFill>
                  <a:srgbClr val="0562C1"/>
                </a:solidFill>
                <a:uFill>
                  <a:solidFill>
                    <a:srgbClr val="0562C1"/>
                  </a:solidFill>
                </a:uFill>
                <a:latin typeface="Calibri"/>
                <a:cs typeface="Calibri"/>
                <a:hlinkClick r:id="rId4"/>
              </a:rPr>
              <a:t>Property</a:t>
            </a:r>
            <a:endParaRPr sz="1900">
              <a:latin typeface="Calibri"/>
              <a:cs typeface="Calibri"/>
            </a:endParaRPr>
          </a:p>
          <a:p>
            <a:pPr marL="1154430" indent="-227329">
              <a:lnSpc>
                <a:spcPct val="100000"/>
              </a:lnSpc>
              <a:spcBef>
                <a:spcPts val="1720"/>
              </a:spcBef>
              <a:buFont typeface="Wingdings"/>
              <a:buChar char=""/>
              <a:tabLst>
                <a:tab pos="1154430" algn="l"/>
              </a:tabLst>
            </a:pPr>
            <a:r>
              <a:rPr sz="2100" spc="-10" dirty="0">
                <a:latin typeface="Calibri"/>
                <a:cs typeface="Calibri"/>
              </a:rPr>
              <a:t>Create/Update</a:t>
            </a:r>
            <a:r>
              <a:rPr sz="2100" spc="-70" dirty="0">
                <a:latin typeface="Calibri"/>
                <a:cs typeface="Calibri"/>
              </a:rPr>
              <a:t> </a:t>
            </a:r>
            <a:r>
              <a:rPr sz="2100" dirty="0">
                <a:latin typeface="Calibri"/>
                <a:cs typeface="Calibri"/>
              </a:rPr>
              <a:t>Defense</a:t>
            </a:r>
            <a:r>
              <a:rPr sz="2100" spc="-60" dirty="0">
                <a:latin typeface="Calibri"/>
                <a:cs typeface="Calibri"/>
              </a:rPr>
              <a:t> </a:t>
            </a:r>
            <a:r>
              <a:rPr sz="2100" dirty="0">
                <a:latin typeface="Calibri"/>
                <a:cs typeface="Calibri"/>
              </a:rPr>
              <a:t>Personal</a:t>
            </a:r>
            <a:r>
              <a:rPr sz="2100" spc="-40" dirty="0">
                <a:latin typeface="Calibri"/>
                <a:cs typeface="Calibri"/>
              </a:rPr>
              <a:t> </a:t>
            </a:r>
            <a:r>
              <a:rPr sz="2100" dirty="0">
                <a:latin typeface="Calibri"/>
                <a:cs typeface="Calibri"/>
              </a:rPr>
              <a:t>Property</a:t>
            </a:r>
            <a:r>
              <a:rPr sz="2100" spc="-50" dirty="0">
                <a:latin typeface="Calibri"/>
                <a:cs typeface="Calibri"/>
              </a:rPr>
              <a:t> </a:t>
            </a:r>
            <a:r>
              <a:rPr sz="2100" dirty="0">
                <a:latin typeface="Calibri"/>
                <a:cs typeface="Calibri"/>
              </a:rPr>
              <a:t>System</a:t>
            </a:r>
            <a:r>
              <a:rPr sz="2100" spc="-85" dirty="0">
                <a:latin typeface="Calibri"/>
                <a:cs typeface="Calibri"/>
              </a:rPr>
              <a:t> </a:t>
            </a:r>
            <a:r>
              <a:rPr sz="2100" spc="-10" dirty="0">
                <a:latin typeface="Calibri"/>
                <a:cs typeface="Calibri"/>
              </a:rPr>
              <a:t>profile.</a:t>
            </a:r>
            <a:endParaRPr sz="2100">
              <a:latin typeface="Calibri"/>
              <a:cs typeface="Calibri"/>
            </a:endParaRPr>
          </a:p>
          <a:p>
            <a:pPr marL="1153795" marR="5080" indent="-227329">
              <a:lnSpc>
                <a:spcPct val="150000"/>
              </a:lnSpc>
              <a:spcBef>
                <a:spcPts val="500"/>
              </a:spcBef>
              <a:buFont typeface="Wingdings"/>
              <a:buChar char=""/>
              <a:tabLst>
                <a:tab pos="1155065" algn="l"/>
              </a:tabLst>
            </a:pPr>
            <a:r>
              <a:rPr sz="2100" dirty="0">
                <a:latin typeface="Calibri"/>
                <a:cs typeface="Calibri"/>
              </a:rPr>
              <a:t>If</a:t>
            </a:r>
            <a:r>
              <a:rPr sz="2100" spc="-40" dirty="0">
                <a:latin typeface="Calibri"/>
                <a:cs typeface="Calibri"/>
              </a:rPr>
              <a:t> </a:t>
            </a:r>
            <a:r>
              <a:rPr sz="2100" dirty="0">
                <a:latin typeface="Calibri"/>
                <a:cs typeface="Calibri"/>
              </a:rPr>
              <a:t>you</a:t>
            </a:r>
            <a:r>
              <a:rPr sz="2100" spc="-30" dirty="0">
                <a:latin typeface="Calibri"/>
                <a:cs typeface="Calibri"/>
              </a:rPr>
              <a:t> </a:t>
            </a:r>
            <a:r>
              <a:rPr sz="2100" dirty="0">
                <a:latin typeface="Calibri"/>
                <a:cs typeface="Calibri"/>
              </a:rPr>
              <a:t>have</a:t>
            </a:r>
            <a:r>
              <a:rPr sz="2100" spc="-10" dirty="0">
                <a:latin typeface="Calibri"/>
                <a:cs typeface="Calibri"/>
              </a:rPr>
              <a:t> </a:t>
            </a:r>
            <a:r>
              <a:rPr sz="2100" dirty="0">
                <a:latin typeface="Calibri"/>
                <a:cs typeface="Calibri"/>
              </a:rPr>
              <a:t>a</a:t>
            </a:r>
            <a:r>
              <a:rPr sz="2100" spc="-55" dirty="0">
                <a:latin typeface="Calibri"/>
                <a:cs typeface="Calibri"/>
              </a:rPr>
              <a:t> </a:t>
            </a:r>
            <a:r>
              <a:rPr sz="2100" dirty="0">
                <a:latin typeface="Calibri"/>
                <a:cs typeface="Calibri"/>
              </a:rPr>
              <a:t>profile</a:t>
            </a:r>
            <a:r>
              <a:rPr sz="2100" spc="10" dirty="0">
                <a:latin typeface="Calibri"/>
                <a:cs typeface="Calibri"/>
              </a:rPr>
              <a:t> </a:t>
            </a:r>
            <a:r>
              <a:rPr sz="2100" spc="-20" dirty="0">
                <a:latin typeface="Calibri"/>
                <a:cs typeface="Calibri"/>
              </a:rPr>
              <a:t>already,</a:t>
            </a:r>
            <a:r>
              <a:rPr sz="2100" spc="-50" dirty="0">
                <a:latin typeface="Calibri"/>
                <a:cs typeface="Calibri"/>
              </a:rPr>
              <a:t> </a:t>
            </a:r>
            <a:r>
              <a:rPr sz="2100" dirty="0">
                <a:latin typeface="Calibri"/>
                <a:cs typeface="Calibri"/>
              </a:rPr>
              <a:t>this</a:t>
            </a:r>
            <a:r>
              <a:rPr sz="2100" spc="-10" dirty="0">
                <a:latin typeface="Calibri"/>
                <a:cs typeface="Calibri"/>
              </a:rPr>
              <a:t> </a:t>
            </a:r>
            <a:r>
              <a:rPr sz="2100" dirty="0">
                <a:latin typeface="Calibri"/>
                <a:cs typeface="Calibri"/>
              </a:rPr>
              <a:t>is</a:t>
            </a:r>
            <a:r>
              <a:rPr sz="2100" spc="-25" dirty="0">
                <a:latin typeface="Calibri"/>
                <a:cs typeface="Calibri"/>
              </a:rPr>
              <a:t> </a:t>
            </a:r>
            <a:r>
              <a:rPr sz="2100" dirty="0">
                <a:latin typeface="Calibri"/>
                <a:cs typeface="Calibri"/>
              </a:rPr>
              <a:t>a</a:t>
            </a:r>
            <a:r>
              <a:rPr sz="2100" spc="-30" dirty="0">
                <a:latin typeface="Calibri"/>
                <a:cs typeface="Calibri"/>
              </a:rPr>
              <a:t> </a:t>
            </a:r>
            <a:r>
              <a:rPr sz="2100" dirty="0">
                <a:latin typeface="Calibri"/>
                <a:cs typeface="Calibri"/>
              </a:rPr>
              <a:t>good</a:t>
            </a:r>
            <a:r>
              <a:rPr sz="2100" spc="-10" dirty="0">
                <a:latin typeface="Calibri"/>
                <a:cs typeface="Calibri"/>
              </a:rPr>
              <a:t> </a:t>
            </a:r>
            <a:r>
              <a:rPr sz="2100" dirty="0">
                <a:latin typeface="Calibri"/>
                <a:cs typeface="Calibri"/>
              </a:rPr>
              <a:t>opportunity</a:t>
            </a:r>
            <a:r>
              <a:rPr sz="2100" spc="-5" dirty="0">
                <a:latin typeface="Calibri"/>
                <a:cs typeface="Calibri"/>
              </a:rPr>
              <a:t> </a:t>
            </a:r>
            <a:r>
              <a:rPr sz="2100" dirty="0">
                <a:latin typeface="Calibri"/>
                <a:cs typeface="Calibri"/>
              </a:rPr>
              <a:t>to</a:t>
            </a:r>
            <a:r>
              <a:rPr sz="2100" spc="-15" dirty="0">
                <a:latin typeface="Calibri"/>
                <a:cs typeface="Calibri"/>
              </a:rPr>
              <a:t> </a:t>
            </a:r>
            <a:r>
              <a:rPr sz="2100" dirty="0">
                <a:latin typeface="Calibri"/>
                <a:cs typeface="Calibri"/>
              </a:rPr>
              <a:t>log</a:t>
            </a:r>
            <a:r>
              <a:rPr sz="2100" spc="-15" dirty="0">
                <a:latin typeface="Calibri"/>
                <a:cs typeface="Calibri"/>
              </a:rPr>
              <a:t> </a:t>
            </a:r>
            <a:r>
              <a:rPr sz="2100" dirty="0">
                <a:latin typeface="Calibri"/>
                <a:cs typeface="Calibri"/>
              </a:rPr>
              <a:t>back</a:t>
            </a:r>
            <a:r>
              <a:rPr sz="2100" spc="-35" dirty="0">
                <a:latin typeface="Calibri"/>
                <a:cs typeface="Calibri"/>
              </a:rPr>
              <a:t> </a:t>
            </a:r>
            <a:r>
              <a:rPr sz="2100" dirty="0">
                <a:latin typeface="Calibri"/>
                <a:cs typeface="Calibri"/>
              </a:rPr>
              <a:t>in</a:t>
            </a:r>
            <a:r>
              <a:rPr sz="2100" spc="-30" dirty="0">
                <a:latin typeface="Calibri"/>
                <a:cs typeface="Calibri"/>
              </a:rPr>
              <a:t> </a:t>
            </a:r>
            <a:r>
              <a:rPr sz="2100" dirty="0">
                <a:latin typeface="Calibri"/>
                <a:cs typeface="Calibri"/>
              </a:rPr>
              <a:t>and</a:t>
            </a:r>
            <a:r>
              <a:rPr sz="2100" spc="-30" dirty="0">
                <a:latin typeface="Calibri"/>
                <a:cs typeface="Calibri"/>
              </a:rPr>
              <a:t> </a:t>
            </a:r>
            <a:r>
              <a:rPr sz="2100" dirty="0">
                <a:latin typeface="Calibri"/>
                <a:cs typeface="Calibri"/>
              </a:rPr>
              <a:t>update</a:t>
            </a:r>
            <a:r>
              <a:rPr sz="2100" spc="-30" dirty="0">
                <a:latin typeface="Calibri"/>
                <a:cs typeface="Calibri"/>
              </a:rPr>
              <a:t> </a:t>
            </a:r>
            <a:r>
              <a:rPr sz="2100" dirty="0">
                <a:latin typeface="Calibri"/>
                <a:cs typeface="Calibri"/>
              </a:rPr>
              <a:t>rank,</a:t>
            </a:r>
            <a:r>
              <a:rPr sz="2100" spc="-25" dirty="0">
                <a:latin typeface="Calibri"/>
                <a:cs typeface="Calibri"/>
              </a:rPr>
              <a:t> and 	</a:t>
            </a:r>
            <a:r>
              <a:rPr sz="2100" dirty="0">
                <a:latin typeface="Calibri"/>
                <a:cs typeface="Calibri"/>
              </a:rPr>
              <a:t>contact</a:t>
            </a:r>
            <a:r>
              <a:rPr sz="2100" spc="-90" dirty="0">
                <a:latin typeface="Calibri"/>
                <a:cs typeface="Calibri"/>
              </a:rPr>
              <a:t> </a:t>
            </a:r>
            <a:r>
              <a:rPr sz="2100" spc="-10" dirty="0">
                <a:latin typeface="Calibri"/>
                <a:cs typeface="Calibri"/>
              </a:rPr>
              <a:t>information.</a:t>
            </a:r>
            <a:endParaRPr sz="2100">
              <a:latin typeface="Calibri"/>
              <a:cs typeface="Calibri"/>
            </a:endParaRPr>
          </a:p>
          <a:p>
            <a:pPr marL="1153795" indent="-227329">
              <a:lnSpc>
                <a:spcPct val="100000"/>
              </a:lnSpc>
              <a:spcBef>
                <a:spcPts val="1760"/>
              </a:spcBef>
              <a:buFont typeface="Wingdings"/>
              <a:buChar char=""/>
              <a:tabLst>
                <a:tab pos="1153795" algn="l"/>
              </a:tabLst>
            </a:pPr>
            <a:r>
              <a:rPr sz="2100" b="1" dirty="0">
                <a:latin typeface="Calibri"/>
                <a:cs typeface="Calibri"/>
              </a:rPr>
              <a:t>Contact</a:t>
            </a:r>
            <a:r>
              <a:rPr sz="2100" b="1" spc="-55" dirty="0">
                <a:latin typeface="Calibri"/>
                <a:cs typeface="Calibri"/>
              </a:rPr>
              <a:t> </a:t>
            </a:r>
            <a:r>
              <a:rPr sz="2100" b="1" dirty="0">
                <a:latin typeface="Calibri"/>
                <a:cs typeface="Calibri"/>
              </a:rPr>
              <a:t>TMO</a:t>
            </a:r>
            <a:r>
              <a:rPr sz="2100" b="1" spc="-40" dirty="0">
                <a:latin typeface="Calibri"/>
                <a:cs typeface="Calibri"/>
              </a:rPr>
              <a:t> </a:t>
            </a:r>
            <a:r>
              <a:rPr sz="2100" b="1" dirty="0">
                <a:latin typeface="Calibri"/>
                <a:cs typeface="Calibri"/>
              </a:rPr>
              <a:t>Passenger</a:t>
            </a:r>
            <a:r>
              <a:rPr sz="2100" b="1" spc="-45" dirty="0">
                <a:latin typeface="Calibri"/>
                <a:cs typeface="Calibri"/>
              </a:rPr>
              <a:t> </a:t>
            </a:r>
            <a:r>
              <a:rPr sz="2100" b="1" spc="-25" dirty="0">
                <a:latin typeface="Calibri"/>
                <a:cs typeface="Calibri"/>
              </a:rPr>
              <a:t>Travel</a:t>
            </a:r>
            <a:r>
              <a:rPr sz="2100" b="1" spc="-75" dirty="0">
                <a:latin typeface="Calibri"/>
                <a:cs typeface="Calibri"/>
              </a:rPr>
              <a:t> </a:t>
            </a:r>
            <a:r>
              <a:rPr sz="2100" b="1" dirty="0">
                <a:latin typeface="Calibri"/>
                <a:cs typeface="Calibri"/>
              </a:rPr>
              <a:t>section</a:t>
            </a:r>
            <a:r>
              <a:rPr sz="2100" b="1" spc="-60" dirty="0">
                <a:latin typeface="Calibri"/>
                <a:cs typeface="Calibri"/>
              </a:rPr>
              <a:t> </a:t>
            </a:r>
            <a:r>
              <a:rPr sz="2100" b="1" dirty="0">
                <a:latin typeface="Calibri"/>
                <a:cs typeface="Calibri"/>
              </a:rPr>
              <a:t>&amp;</a:t>
            </a:r>
            <a:r>
              <a:rPr sz="2100" b="1" spc="-35" dirty="0">
                <a:latin typeface="Calibri"/>
                <a:cs typeface="Calibri"/>
              </a:rPr>
              <a:t> </a:t>
            </a:r>
            <a:r>
              <a:rPr sz="2100" b="1" dirty="0">
                <a:latin typeface="Calibri"/>
                <a:cs typeface="Calibri"/>
              </a:rPr>
              <a:t>make</a:t>
            </a:r>
            <a:r>
              <a:rPr sz="2100" b="1" spc="-15" dirty="0">
                <a:latin typeface="Calibri"/>
                <a:cs typeface="Calibri"/>
              </a:rPr>
              <a:t> </a:t>
            </a:r>
            <a:r>
              <a:rPr sz="2100" b="1" dirty="0">
                <a:latin typeface="Calibri"/>
                <a:cs typeface="Calibri"/>
              </a:rPr>
              <a:t>flight</a:t>
            </a:r>
            <a:r>
              <a:rPr sz="2100" b="1" spc="-45" dirty="0">
                <a:latin typeface="Calibri"/>
                <a:cs typeface="Calibri"/>
              </a:rPr>
              <a:t> </a:t>
            </a:r>
            <a:r>
              <a:rPr sz="2100" b="1" dirty="0">
                <a:latin typeface="Calibri"/>
                <a:cs typeface="Calibri"/>
              </a:rPr>
              <a:t>reservations</a:t>
            </a:r>
            <a:r>
              <a:rPr sz="2100" b="1" spc="-35" dirty="0">
                <a:latin typeface="Calibri"/>
                <a:cs typeface="Calibri"/>
              </a:rPr>
              <a:t> </a:t>
            </a:r>
            <a:r>
              <a:rPr sz="2100" b="1" dirty="0">
                <a:latin typeface="Calibri"/>
                <a:cs typeface="Calibri"/>
              </a:rPr>
              <a:t>(order</a:t>
            </a:r>
            <a:r>
              <a:rPr sz="2100" b="1" spc="-30" dirty="0">
                <a:latin typeface="Calibri"/>
                <a:cs typeface="Calibri"/>
              </a:rPr>
              <a:t> </a:t>
            </a:r>
            <a:r>
              <a:rPr sz="2100" b="1" dirty="0">
                <a:latin typeface="Calibri"/>
                <a:cs typeface="Calibri"/>
              </a:rPr>
              <a:t>is</a:t>
            </a:r>
            <a:r>
              <a:rPr sz="2100" b="1" spc="-50" dirty="0">
                <a:latin typeface="Calibri"/>
                <a:cs typeface="Calibri"/>
              </a:rPr>
              <a:t> </a:t>
            </a:r>
            <a:r>
              <a:rPr sz="2100" b="1" dirty="0">
                <a:latin typeface="Calibri"/>
                <a:cs typeface="Calibri"/>
              </a:rPr>
              <a:t>not</a:t>
            </a:r>
            <a:r>
              <a:rPr sz="2100" b="1" spc="-25" dirty="0">
                <a:latin typeface="Calibri"/>
                <a:cs typeface="Calibri"/>
              </a:rPr>
              <a:t> </a:t>
            </a:r>
            <a:r>
              <a:rPr sz="2100" b="1" spc="-10" dirty="0">
                <a:latin typeface="Calibri"/>
                <a:cs typeface="Calibri"/>
              </a:rPr>
              <a:t>required)</a:t>
            </a:r>
            <a:endParaRPr sz="2100">
              <a:latin typeface="Calibri"/>
              <a:cs typeface="Calibri"/>
            </a:endParaRPr>
          </a:p>
          <a:p>
            <a:pPr marL="1153795" indent="-227329">
              <a:lnSpc>
                <a:spcPct val="100000"/>
              </a:lnSpc>
              <a:spcBef>
                <a:spcPts val="1760"/>
              </a:spcBef>
              <a:buFont typeface="Wingdings"/>
              <a:buChar char=""/>
              <a:tabLst>
                <a:tab pos="1153795" algn="l"/>
              </a:tabLst>
            </a:pPr>
            <a:r>
              <a:rPr sz="2100" spc="-20" dirty="0">
                <a:solidFill>
                  <a:srgbClr val="FF0000"/>
                </a:solidFill>
                <a:latin typeface="Calibri"/>
                <a:cs typeface="Calibri"/>
              </a:rPr>
              <a:t>You</a:t>
            </a:r>
            <a:r>
              <a:rPr sz="2100" spc="-35" dirty="0">
                <a:solidFill>
                  <a:srgbClr val="FF0000"/>
                </a:solidFill>
                <a:latin typeface="Calibri"/>
                <a:cs typeface="Calibri"/>
              </a:rPr>
              <a:t> </a:t>
            </a:r>
            <a:r>
              <a:rPr sz="2100" dirty="0">
                <a:solidFill>
                  <a:srgbClr val="FF0000"/>
                </a:solidFill>
                <a:latin typeface="Calibri"/>
                <a:cs typeface="Calibri"/>
              </a:rPr>
              <a:t>CANNOT</a:t>
            </a:r>
            <a:r>
              <a:rPr sz="2100" spc="-75" dirty="0">
                <a:solidFill>
                  <a:srgbClr val="FF0000"/>
                </a:solidFill>
                <a:latin typeface="Calibri"/>
                <a:cs typeface="Calibri"/>
              </a:rPr>
              <a:t> </a:t>
            </a:r>
            <a:r>
              <a:rPr sz="2100" dirty="0">
                <a:solidFill>
                  <a:srgbClr val="FF0000"/>
                </a:solidFill>
                <a:latin typeface="Calibri"/>
                <a:cs typeface="Calibri"/>
              </a:rPr>
              <a:t>create</a:t>
            </a:r>
            <a:r>
              <a:rPr sz="2100" spc="-20" dirty="0">
                <a:solidFill>
                  <a:srgbClr val="FF0000"/>
                </a:solidFill>
                <a:latin typeface="Calibri"/>
                <a:cs typeface="Calibri"/>
              </a:rPr>
              <a:t> </a:t>
            </a:r>
            <a:r>
              <a:rPr sz="2100" dirty="0">
                <a:solidFill>
                  <a:srgbClr val="FF0000"/>
                </a:solidFill>
                <a:latin typeface="Calibri"/>
                <a:cs typeface="Calibri"/>
              </a:rPr>
              <a:t>shipment</a:t>
            </a:r>
            <a:r>
              <a:rPr sz="2100" spc="-40" dirty="0">
                <a:solidFill>
                  <a:srgbClr val="FF0000"/>
                </a:solidFill>
                <a:latin typeface="Calibri"/>
                <a:cs typeface="Calibri"/>
              </a:rPr>
              <a:t> </a:t>
            </a:r>
            <a:r>
              <a:rPr sz="2100" dirty="0">
                <a:solidFill>
                  <a:srgbClr val="FF0000"/>
                </a:solidFill>
                <a:latin typeface="Calibri"/>
                <a:cs typeface="Calibri"/>
              </a:rPr>
              <a:t>at</a:t>
            </a:r>
            <a:r>
              <a:rPr sz="2100" spc="-40" dirty="0">
                <a:solidFill>
                  <a:srgbClr val="FF0000"/>
                </a:solidFill>
                <a:latin typeface="Calibri"/>
                <a:cs typeface="Calibri"/>
              </a:rPr>
              <a:t> </a:t>
            </a:r>
            <a:r>
              <a:rPr sz="2100" dirty="0">
                <a:solidFill>
                  <a:srgbClr val="FF0000"/>
                </a:solidFill>
                <a:latin typeface="Calibri"/>
                <a:cs typeface="Calibri"/>
              </a:rPr>
              <a:t>this</a:t>
            </a:r>
            <a:r>
              <a:rPr sz="2100" spc="-20" dirty="0">
                <a:solidFill>
                  <a:srgbClr val="FF0000"/>
                </a:solidFill>
                <a:latin typeface="Calibri"/>
                <a:cs typeface="Calibri"/>
              </a:rPr>
              <a:t> </a:t>
            </a:r>
            <a:r>
              <a:rPr sz="2100" dirty="0">
                <a:solidFill>
                  <a:srgbClr val="FF0000"/>
                </a:solidFill>
                <a:latin typeface="Calibri"/>
                <a:cs typeface="Calibri"/>
              </a:rPr>
              <a:t>time</a:t>
            </a:r>
            <a:r>
              <a:rPr sz="2100" spc="-40" dirty="0">
                <a:solidFill>
                  <a:srgbClr val="FF0000"/>
                </a:solidFill>
                <a:latin typeface="Calibri"/>
                <a:cs typeface="Calibri"/>
              </a:rPr>
              <a:t> </a:t>
            </a:r>
            <a:r>
              <a:rPr sz="2100" dirty="0">
                <a:solidFill>
                  <a:srgbClr val="FF0000"/>
                </a:solidFill>
                <a:latin typeface="Calibri"/>
                <a:cs typeface="Calibri"/>
              </a:rPr>
              <a:t>because</a:t>
            </a:r>
            <a:r>
              <a:rPr sz="2100" spc="-20" dirty="0">
                <a:solidFill>
                  <a:srgbClr val="FF0000"/>
                </a:solidFill>
                <a:latin typeface="Calibri"/>
                <a:cs typeface="Calibri"/>
              </a:rPr>
              <a:t> </a:t>
            </a:r>
            <a:r>
              <a:rPr sz="2100" dirty="0">
                <a:solidFill>
                  <a:srgbClr val="FF0000"/>
                </a:solidFill>
                <a:latin typeface="Calibri"/>
                <a:cs typeface="Calibri"/>
              </a:rPr>
              <a:t>you</a:t>
            </a:r>
            <a:r>
              <a:rPr sz="2100" spc="-40" dirty="0">
                <a:solidFill>
                  <a:srgbClr val="FF0000"/>
                </a:solidFill>
                <a:latin typeface="Calibri"/>
                <a:cs typeface="Calibri"/>
              </a:rPr>
              <a:t> </a:t>
            </a:r>
            <a:r>
              <a:rPr sz="2100" dirty="0">
                <a:solidFill>
                  <a:srgbClr val="FF0000"/>
                </a:solidFill>
                <a:latin typeface="Calibri"/>
                <a:cs typeface="Calibri"/>
              </a:rPr>
              <a:t>do</a:t>
            </a:r>
            <a:r>
              <a:rPr sz="2100" spc="-40" dirty="0">
                <a:solidFill>
                  <a:srgbClr val="FF0000"/>
                </a:solidFill>
                <a:latin typeface="Calibri"/>
                <a:cs typeface="Calibri"/>
              </a:rPr>
              <a:t> </a:t>
            </a:r>
            <a:r>
              <a:rPr sz="2100" dirty="0">
                <a:solidFill>
                  <a:srgbClr val="FF0000"/>
                </a:solidFill>
                <a:latin typeface="Calibri"/>
                <a:cs typeface="Calibri"/>
              </a:rPr>
              <a:t>not</a:t>
            </a:r>
            <a:r>
              <a:rPr sz="2100" spc="-25" dirty="0">
                <a:solidFill>
                  <a:srgbClr val="FF0000"/>
                </a:solidFill>
                <a:latin typeface="Calibri"/>
                <a:cs typeface="Calibri"/>
              </a:rPr>
              <a:t> </a:t>
            </a:r>
            <a:r>
              <a:rPr sz="2100" dirty="0">
                <a:solidFill>
                  <a:srgbClr val="FF0000"/>
                </a:solidFill>
                <a:latin typeface="Calibri"/>
                <a:cs typeface="Calibri"/>
              </a:rPr>
              <a:t>possess an</a:t>
            </a:r>
            <a:r>
              <a:rPr sz="2100" spc="-55" dirty="0">
                <a:solidFill>
                  <a:srgbClr val="FF0000"/>
                </a:solidFill>
                <a:latin typeface="Calibri"/>
                <a:cs typeface="Calibri"/>
              </a:rPr>
              <a:t> </a:t>
            </a:r>
            <a:r>
              <a:rPr sz="2100" spc="-10" dirty="0">
                <a:solidFill>
                  <a:srgbClr val="FF0000"/>
                </a:solidFill>
                <a:latin typeface="Calibri"/>
                <a:cs typeface="Calibri"/>
              </a:rPr>
              <a:t>authorization.</a:t>
            </a:r>
            <a:endParaRPr sz="2100">
              <a:latin typeface="Calibri"/>
              <a:cs typeface="Calibri"/>
            </a:endParaRPr>
          </a:p>
        </p:txBody>
      </p:sp>
      <p:grpSp>
        <p:nvGrpSpPr>
          <p:cNvPr id="4" name="object 4"/>
          <p:cNvGrpSpPr/>
          <p:nvPr/>
        </p:nvGrpSpPr>
        <p:grpSpPr>
          <a:xfrm>
            <a:off x="0" y="0"/>
            <a:ext cx="12192000" cy="942340"/>
            <a:chOff x="0" y="0"/>
            <a:chExt cx="12192000" cy="942340"/>
          </a:xfrm>
        </p:grpSpPr>
        <p:sp>
          <p:nvSpPr>
            <p:cNvPr id="5" name="object 5"/>
            <p:cNvSpPr/>
            <p:nvPr/>
          </p:nvSpPr>
          <p:spPr>
            <a:xfrm>
              <a:off x="0" y="0"/>
              <a:ext cx="12192000" cy="635000"/>
            </a:xfrm>
            <a:custGeom>
              <a:avLst/>
              <a:gdLst/>
              <a:ahLst/>
              <a:cxnLst/>
              <a:rect l="l" t="t" r="r" b="b"/>
              <a:pathLst>
                <a:path w="12192000" h="635000">
                  <a:moveTo>
                    <a:pt x="12192000" y="0"/>
                  </a:moveTo>
                  <a:lnTo>
                    <a:pt x="0" y="0"/>
                  </a:lnTo>
                  <a:lnTo>
                    <a:pt x="0" y="635000"/>
                  </a:lnTo>
                  <a:lnTo>
                    <a:pt x="12192000" y="635000"/>
                  </a:lnTo>
                  <a:lnTo>
                    <a:pt x="12192000" y="0"/>
                  </a:lnTo>
                  <a:close/>
                </a:path>
              </a:pathLst>
            </a:custGeom>
            <a:solidFill>
              <a:srgbClr val="003399"/>
            </a:solidFill>
          </p:spPr>
          <p:txBody>
            <a:bodyPr wrap="square" lIns="0" tIns="0" rIns="0" bIns="0" rtlCol="0"/>
            <a:lstStyle/>
            <a:p>
              <a:endParaRPr/>
            </a:p>
          </p:txBody>
        </p:sp>
        <p:pic>
          <p:nvPicPr>
            <p:cNvPr id="6" name="object 6"/>
            <p:cNvPicPr/>
            <p:nvPr/>
          </p:nvPicPr>
          <p:blipFill>
            <a:blip r:embed="rId5" cstate="print"/>
            <a:stretch>
              <a:fillRect/>
            </a:stretch>
          </p:blipFill>
          <p:spPr>
            <a:xfrm>
              <a:off x="0" y="0"/>
              <a:ext cx="6832600" cy="942339"/>
            </a:xfrm>
            <a:prstGeom prst="rect">
              <a:avLst/>
            </a:prstGeom>
          </p:spPr>
        </p:pic>
      </p:grpSp>
      <p:sp>
        <p:nvSpPr>
          <p:cNvPr id="7" name="object 7"/>
          <p:cNvSpPr txBox="1">
            <a:spLocks noGrp="1"/>
          </p:cNvSpPr>
          <p:nvPr>
            <p:ph type="title"/>
          </p:nvPr>
        </p:nvSpPr>
        <p:spPr>
          <a:prstGeom prst="rect">
            <a:avLst/>
          </a:prstGeom>
        </p:spPr>
        <p:txBody>
          <a:bodyPr vert="horz" wrap="square" lIns="0" tIns="12700" rIns="0" bIns="0" rtlCol="0">
            <a:spAutoFit/>
          </a:bodyPr>
          <a:lstStyle/>
          <a:p>
            <a:pPr marL="6350">
              <a:lnSpc>
                <a:spcPct val="100000"/>
              </a:lnSpc>
              <a:spcBef>
                <a:spcPts val="100"/>
              </a:spcBef>
            </a:pPr>
            <a:r>
              <a:rPr b="0" dirty="0">
                <a:solidFill>
                  <a:srgbClr val="FFFFFF"/>
                </a:solidFill>
                <a:latin typeface="Calibri Light"/>
                <a:cs typeface="Calibri Light"/>
              </a:rPr>
              <a:t>Step</a:t>
            </a:r>
            <a:r>
              <a:rPr b="0" spc="-165" dirty="0">
                <a:solidFill>
                  <a:srgbClr val="FFFFFF"/>
                </a:solidFill>
                <a:latin typeface="Calibri Light"/>
                <a:cs typeface="Calibri Light"/>
              </a:rPr>
              <a:t> </a:t>
            </a:r>
            <a:r>
              <a:rPr b="0" dirty="0">
                <a:solidFill>
                  <a:srgbClr val="FFFFFF"/>
                </a:solidFill>
                <a:latin typeface="Calibri Light"/>
                <a:cs typeface="Calibri Light"/>
              </a:rPr>
              <a:t>1:</a:t>
            </a:r>
            <a:r>
              <a:rPr b="0" spc="-95" dirty="0">
                <a:solidFill>
                  <a:srgbClr val="FFFFFF"/>
                </a:solidFill>
                <a:latin typeface="Calibri Light"/>
                <a:cs typeface="Calibri Light"/>
              </a:rPr>
              <a:t> </a:t>
            </a:r>
            <a:r>
              <a:rPr b="0" spc="-30" dirty="0">
                <a:solidFill>
                  <a:srgbClr val="FFFFFF"/>
                </a:solidFill>
                <a:latin typeface="Calibri Light"/>
                <a:cs typeface="Calibri Light"/>
              </a:rPr>
              <a:t>Assignment</a:t>
            </a:r>
            <a:r>
              <a:rPr b="0" spc="-155" dirty="0">
                <a:solidFill>
                  <a:srgbClr val="FFFFFF"/>
                </a:solidFill>
                <a:latin typeface="Calibri Light"/>
                <a:cs typeface="Calibri Light"/>
              </a:rPr>
              <a:t> </a:t>
            </a:r>
            <a:r>
              <a:rPr b="0" spc="-25" dirty="0">
                <a:solidFill>
                  <a:srgbClr val="FFFFFF"/>
                </a:solidFill>
                <a:latin typeface="Calibri Light"/>
                <a:cs typeface="Calibri Light"/>
              </a:rPr>
              <a:t>Notification</a:t>
            </a:r>
          </a:p>
        </p:txBody>
      </p:sp>
      <p:sp>
        <p:nvSpPr>
          <p:cNvPr id="8" name="object 8"/>
          <p:cNvSpPr txBox="1"/>
          <p:nvPr/>
        </p:nvSpPr>
        <p:spPr>
          <a:xfrm>
            <a:off x="4135754" y="6603387"/>
            <a:ext cx="3919220" cy="177800"/>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If</a:t>
            </a:r>
            <a:r>
              <a:rPr sz="1200" spc="-20" dirty="0">
                <a:solidFill>
                  <a:srgbClr val="888888"/>
                </a:solidFill>
                <a:latin typeface="Calibri"/>
                <a:cs typeface="Calibri"/>
              </a:rPr>
              <a:t> </a:t>
            </a:r>
            <a:r>
              <a:rPr sz="1200" dirty="0">
                <a:solidFill>
                  <a:srgbClr val="888888"/>
                </a:solidFill>
                <a:latin typeface="Calibri"/>
                <a:cs typeface="Calibri"/>
              </a:rPr>
              <a:t>you</a:t>
            </a:r>
            <a:r>
              <a:rPr sz="1200" spc="-20" dirty="0">
                <a:solidFill>
                  <a:srgbClr val="888888"/>
                </a:solidFill>
                <a:latin typeface="Calibri"/>
                <a:cs typeface="Calibri"/>
              </a:rPr>
              <a:t> </a:t>
            </a:r>
            <a:r>
              <a:rPr sz="1200" dirty="0">
                <a:solidFill>
                  <a:srgbClr val="888888"/>
                </a:solidFill>
                <a:latin typeface="Calibri"/>
                <a:cs typeface="Calibri"/>
              </a:rPr>
              <a:t>have</a:t>
            </a:r>
            <a:r>
              <a:rPr sz="1200" spc="-25" dirty="0">
                <a:solidFill>
                  <a:srgbClr val="888888"/>
                </a:solidFill>
                <a:latin typeface="Calibri"/>
                <a:cs typeface="Calibri"/>
              </a:rPr>
              <a:t> </a:t>
            </a:r>
            <a:r>
              <a:rPr sz="1200" dirty="0">
                <a:solidFill>
                  <a:srgbClr val="888888"/>
                </a:solidFill>
                <a:latin typeface="Calibri"/>
                <a:cs typeface="Calibri"/>
              </a:rPr>
              <a:t>any</a:t>
            </a:r>
            <a:r>
              <a:rPr sz="1200" spc="-45" dirty="0">
                <a:solidFill>
                  <a:srgbClr val="888888"/>
                </a:solidFill>
                <a:latin typeface="Calibri"/>
                <a:cs typeface="Calibri"/>
              </a:rPr>
              <a:t> </a:t>
            </a:r>
            <a:r>
              <a:rPr sz="1200" dirty="0">
                <a:solidFill>
                  <a:srgbClr val="888888"/>
                </a:solidFill>
                <a:latin typeface="Calibri"/>
                <a:cs typeface="Calibri"/>
              </a:rPr>
              <a:t>questions</a:t>
            </a:r>
            <a:r>
              <a:rPr sz="1200" spc="-40" dirty="0">
                <a:solidFill>
                  <a:srgbClr val="888888"/>
                </a:solidFill>
                <a:latin typeface="Calibri"/>
                <a:cs typeface="Calibri"/>
              </a:rPr>
              <a:t> </a:t>
            </a:r>
            <a:r>
              <a:rPr sz="1200" dirty="0">
                <a:solidFill>
                  <a:srgbClr val="888888"/>
                </a:solidFill>
                <a:latin typeface="Calibri"/>
                <a:cs typeface="Calibri"/>
              </a:rPr>
              <a:t>please</a:t>
            </a:r>
            <a:r>
              <a:rPr sz="1200" spc="-10" dirty="0">
                <a:solidFill>
                  <a:srgbClr val="888888"/>
                </a:solidFill>
                <a:latin typeface="Calibri"/>
                <a:cs typeface="Calibri"/>
              </a:rPr>
              <a:t> </a:t>
            </a:r>
            <a:r>
              <a:rPr sz="1200" dirty="0">
                <a:solidFill>
                  <a:srgbClr val="888888"/>
                </a:solidFill>
                <a:latin typeface="Calibri"/>
                <a:cs typeface="Calibri"/>
              </a:rPr>
              <a:t>contact</a:t>
            </a:r>
            <a:r>
              <a:rPr sz="1200" spc="10" dirty="0">
                <a:solidFill>
                  <a:srgbClr val="888888"/>
                </a:solidFill>
                <a:latin typeface="Calibri"/>
                <a:cs typeface="Calibri"/>
              </a:rPr>
              <a:t> </a:t>
            </a:r>
            <a:r>
              <a:rPr sz="1200" dirty="0">
                <a:solidFill>
                  <a:srgbClr val="888888"/>
                </a:solidFill>
                <a:latin typeface="Calibri"/>
                <a:cs typeface="Calibri"/>
              </a:rPr>
              <a:t>our</a:t>
            </a:r>
            <a:r>
              <a:rPr sz="1200" spc="-45" dirty="0">
                <a:solidFill>
                  <a:srgbClr val="888888"/>
                </a:solidFill>
                <a:latin typeface="Calibri"/>
                <a:cs typeface="Calibri"/>
              </a:rPr>
              <a:t> </a:t>
            </a:r>
            <a:r>
              <a:rPr sz="1200" dirty="0">
                <a:solidFill>
                  <a:srgbClr val="888888"/>
                </a:solidFill>
                <a:latin typeface="Calibri"/>
                <a:cs typeface="Calibri"/>
              </a:rPr>
              <a:t>office</a:t>
            </a:r>
            <a:r>
              <a:rPr sz="1200" spc="15" dirty="0">
                <a:solidFill>
                  <a:srgbClr val="888888"/>
                </a:solidFill>
                <a:latin typeface="Calibri"/>
                <a:cs typeface="Calibri"/>
              </a:rPr>
              <a:t> </a:t>
            </a:r>
            <a:r>
              <a:rPr sz="1200" dirty="0">
                <a:solidFill>
                  <a:srgbClr val="888888"/>
                </a:solidFill>
                <a:latin typeface="Calibri"/>
                <a:cs typeface="Calibri"/>
              </a:rPr>
              <a:t>at</a:t>
            </a:r>
            <a:r>
              <a:rPr sz="1200" spc="-10" dirty="0">
                <a:solidFill>
                  <a:srgbClr val="888888"/>
                </a:solidFill>
                <a:latin typeface="Calibri"/>
                <a:cs typeface="Calibri"/>
              </a:rPr>
              <a:t> </a:t>
            </a:r>
            <a:r>
              <a:rPr sz="1200" spc="-20" dirty="0">
                <a:solidFill>
                  <a:srgbClr val="888888"/>
                </a:solidFill>
                <a:latin typeface="Calibri"/>
                <a:cs typeface="Calibri"/>
              </a:rPr>
              <a:t>456-3229</a:t>
            </a:r>
            <a:endParaRPr sz="12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1003300"/>
            <a:chOff x="0" y="0"/>
            <a:chExt cx="12192000" cy="1003300"/>
          </a:xfrm>
        </p:grpSpPr>
        <p:sp>
          <p:nvSpPr>
            <p:cNvPr id="3" name="object 3"/>
            <p:cNvSpPr/>
            <p:nvPr/>
          </p:nvSpPr>
          <p:spPr>
            <a:xfrm>
              <a:off x="0" y="0"/>
              <a:ext cx="12192000" cy="632460"/>
            </a:xfrm>
            <a:custGeom>
              <a:avLst/>
              <a:gdLst/>
              <a:ahLst/>
              <a:cxnLst/>
              <a:rect l="l" t="t" r="r" b="b"/>
              <a:pathLst>
                <a:path w="12192000" h="632460">
                  <a:moveTo>
                    <a:pt x="12192000" y="0"/>
                  </a:moveTo>
                  <a:lnTo>
                    <a:pt x="0" y="0"/>
                  </a:lnTo>
                  <a:lnTo>
                    <a:pt x="0" y="632460"/>
                  </a:lnTo>
                  <a:lnTo>
                    <a:pt x="12192000" y="632460"/>
                  </a:lnTo>
                  <a:lnTo>
                    <a:pt x="12192000" y="0"/>
                  </a:lnTo>
                  <a:close/>
                </a:path>
              </a:pathLst>
            </a:custGeom>
            <a:solidFill>
              <a:srgbClr val="538235"/>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3335020" cy="1003299"/>
            </a:xfrm>
            <a:prstGeom prst="rect">
              <a:avLst/>
            </a:prstGeom>
          </p:spPr>
        </p:pic>
        <p:pic>
          <p:nvPicPr>
            <p:cNvPr id="5" name="object 5"/>
            <p:cNvPicPr/>
            <p:nvPr/>
          </p:nvPicPr>
          <p:blipFill>
            <a:blip r:embed="rId3" cstate="print"/>
            <a:stretch>
              <a:fillRect/>
            </a:stretch>
          </p:blipFill>
          <p:spPr>
            <a:xfrm>
              <a:off x="2603500" y="0"/>
              <a:ext cx="1008379" cy="1003299"/>
            </a:xfrm>
            <a:prstGeom prst="rect">
              <a:avLst/>
            </a:prstGeom>
          </p:spPr>
        </p:pic>
        <p:pic>
          <p:nvPicPr>
            <p:cNvPr id="6" name="object 6"/>
            <p:cNvPicPr/>
            <p:nvPr/>
          </p:nvPicPr>
          <p:blipFill>
            <a:blip r:embed="rId4" cstate="print"/>
            <a:stretch>
              <a:fillRect/>
            </a:stretch>
          </p:blipFill>
          <p:spPr>
            <a:xfrm>
              <a:off x="2999739" y="0"/>
              <a:ext cx="5501640" cy="1003299"/>
            </a:xfrm>
            <a:prstGeom prst="rect">
              <a:avLst/>
            </a:prstGeom>
          </p:spPr>
        </p:pic>
      </p:grpSp>
      <p:sp>
        <p:nvSpPr>
          <p:cNvPr id="7" name="object 7"/>
          <p:cNvSpPr txBox="1">
            <a:spLocks noGrp="1"/>
          </p:cNvSpPr>
          <p:nvPr>
            <p:ph type="title"/>
          </p:nvPr>
        </p:nvSpPr>
        <p:spPr>
          <a:prstGeom prst="rect">
            <a:avLst/>
          </a:prstGeom>
        </p:spPr>
        <p:txBody>
          <a:bodyPr vert="horz" wrap="square" lIns="0" tIns="12700" rIns="0" bIns="0" rtlCol="0">
            <a:spAutoFit/>
          </a:bodyPr>
          <a:lstStyle/>
          <a:p>
            <a:pPr marL="6350">
              <a:lnSpc>
                <a:spcPct val="100000"/>
              </a:lnSpc>
              <a:spcBef>
                <a:spcPts val="100"/>
              </a:spcBef>
            </a:pPr>
            <a:r>
              <a:rPr sz="4400" b="0" dirty="0">
                <a:solidFill>
                  <a:srgbClr val="FFFFFF"/>
                </a:solidFill>
                <a:latin typeface="Calibri Light"/>
                <a:cs typeface="Calibri Light"/>
              </a:rPr>
              <a:t>Step</a:t>
            </a:r>
            <a:r>
              <a:rPr sz="4400" b="0" spc="-195" dirty="0">
                <a:solidFill>
                  <a:srgbClr val="FFFFFF"/>
                </a:solidFill>
                <a:latin typeface="Calibri Light"/>
                <a:cs typeface="Calibri Light"/>
              </a:rPr>
              <a:t> </a:t>
            </a:r>
            <a:r>
              <a:rPr sz="4400" b="0" dirty="0">
                <a:solidFill>
                  <a:srgbClr val="FFFFFF"/>
                </a:solidFill>
                <a:latin typeface="Calibri Light"/>
                <a:cs typeface="Calibri Light"/>
              </a:rPr>
              <a:t>2:</a:t>
            </a:r>
            <a:r>
              <a:rPr sz="4400" b="0" spc="-114" dirty="0">
                <a:solidFill>
                  <a:srgbClr val="FFFFFF"/>
                </a:solidFill>
                <a:latin typeface="Calibri Light"/>
                <a:cs typeface="Calibri Light"/>
              </a:rPr>
              <a:t> </a:t>
            </a:r>
            <a:r>
              <a:rPr sz="4400" b="0" dirty="0">
                <a:solidFill>
                  <a:srgbClr val="FFFFFF"/>
                </a:solidFill>
                <a:latin typeface="Calibri Light"/>
                <a:cs typeface="Calibri Light"/>
              </a:rPr>
              <a:t>TMO</a:t>
            </a:r>
            <a:r>
              <a:rPr sz="4400" b="0" spc="-155" dirty="0">
                <a:solidFill>
                  <a:srgbClr val="FFFFFF"/>
                </a:solidFill>
                <a:latin typeface="Calibri Light"/>
                <a:cs typeface="Calibri Light"/>
              </a:rPr>
              <a:t> </a:t>
            </a:r>
            <a:r>
              <a:rPr sz="4400" b="0" dirty="0">
                <a:solidFill>
                  <a:srgbClr val="FFFFFF"/>
                </a:solidFill>
                <a:latin typeface="Calibri Light"/>
                <a:cs typeface="Calibri Light"/>
              </a:rPr>
              <a:t>–</a:t>
            </a:r>
            <a:r>
              <a:rPr sz="4400" b="0" spc="-130" dirty="0">
                <a:solidFill>
                  <a:srgbClr val="FFFFFF"/>
                </a:solidFill>
                <a:latin typeface="Calibri Light"/>
                <a:cs typeface="Calibri Light"/>
              </a:rPr>
              <a:t> </a:t>
            </a:r>
            <a:r>
              <a:rPr sz="4400" b="0" spc="-35" dirty="0">
                <a:solidFill>
                  <a:srgbClr val="FFFFFF"/>
                </a:solidFill>
                <a:latin typeface="Calibri Light"/>
                <a:cs typeface="Calibri Light"/>
              </a:rPr>
              <a:t>Passenger</a:t>
            </a:r>
            <a:r>
              <a:rPr sz="4400" b="0" spc="-150" dirty="0">
                <a:solidFill>
                  <a:srgbClr val="FFFFFF"/>
                </a:solidFill>
                <a:latin typeface="Calibri Light"/>
                <a:cs typeface="Calibri Light"/>
              </a:rPr>
              <a:t> </a:t>
            </a:r>
            <a:r>
              <a:rPr sz="4400" b="0" spc="-45" dirty="0">
                <a:solidFill>
                  <a:srgbClr val="FFFFFF"/>
                </a:solidFill>
                <a:latin typeface="Calibri Light"/>
                <a:cs typeface="Calibri Light"/>
              </a:rPr>
              <a:t>Movement</a:t>
            </a:r>
            <a:endParaRPr sz="4400">
              <a:latin typeface="Calibri Light"/>
              <a:cs typeface="Calibri Light"/>
            </a:endParaRPr>
          </a:p>
        </p:txBody>
      </p:sp>
      <p:pic>
        <p:nvPicPr>
          <p:cNvPr id="8" name="object 8"/>
          <p:cNvPicPr/>
          <p:nvPr/>
        </p:nvPicPr>
        <p:blipFill>
          <a:blip r:embed="rId5" cstate="print"/>
          <a:stretch>
            <a:fillRect/>
          </a:stretch>
        </p:blipFill>
        <p:spPr>
          <a:xfrm>
            <a:off x="4178300" y="1526540"/>
            <a:ext cx="3835399" cy="3733799"/>
          </a:xfrm>
          <a:prstGeom prst="rect">
            <a:avLst/>
          </a:prstGeom>
        </p:spPr>
      </p:pic>
      <p:sp>
        <p:nvSpPr>
          <p:cNvPr id="9" name="object 9"/>
          <p:cNvSpPr txBox="1"/>
          <p:nvPr/>
        </p:nvSpPr>
        <p:spPr>
          <a:xfrm>
            <a:off x="348269" y="1203958"/>
            <a:ext cx="10978515" cy="4879340"/>
          </a:xfrm>
          <a:prstGeom prst="rect">
            <a:avLst/>
          </a:prstGeom>
        </p:spPr>
        <p:txBody>
          <a:bodyPr vert="horz" wrap="square" lIns="0" tIns="12700" rIns="0" bIns="0" rtlCol="0">
            <a:spAutoFit/>
          </a:bodyPr>
          <a:lstStyle/>
          <a:p>
            <a:pPr marL="255904" indent="-245110">
              <a:lnSpc>
                <a:spcPct val="100000"/>
              </a:lnSpc>
              <a:spcBef>
                <a:spcPts val="100"/>
              </a:spcBef>
              <a:buSzPct val="95833"/>
              <a:buFont typeface="Wingdings"/>
              <a:buChar char=""/>
              <a:tabLst>
                <a:tab pos="255904" algn="l"/>
              </a:tabLst>
            </a:pPr>
            <a:r>
              <a:rPr sz="2400" dirty="0">
                <a:latin typeface="Times New Roman"/>
                <a:cs typeface="Times New Roman"/>
              </a:rPr>
              <a:t>For</a:t>
            </a:r>
            <a:r>
              <a:rPr sz="2400" spc="-30" dirty="0">
                <a:latin typeface="Times New Roman"/>
                <a:cs typeface="Times New Roman"/>
              </a:rPr>
              <a:t> </a:t>
            </a:r>
            <a:r>
              <a:rPr sz="2400" dirty="0">
                <a:latin typeface="Times New Roman"/>
                <a:cs typeface="Times New Roman"/>
              </a:rPr>
              <a:t>flights,</a:t>
            </a:r>
            <a:r>
              <a:rPr sz="2400" spc="-15" dirty="0">
                <a:latin typeface="Times New Roman"/>
                <a:cs typeface="Times New Roman"/>
              </a:rPr>
              <a:t> </a:t>
            </a:r>
            <a:r>
              <a:rPr sz="2400" dirty="0">
                <a:latin typeface="Times New Roman"/>
                <a:cs typeface="Times New Roman"/>
              </a:rPr>
              <a:t>no</a:t>
            </a:r>
            <a:r>
              <a:rPr sz="2400" spc="-15" dirty="0">
                <a:latin typeface="Times New Roman"/>
                <a:cs typeface="Times New Roman"/>
              </a:rPr>
              <a:t> </a:t>
            </a:r>
            <a:r>
              <a:rPr sz="2400" dirty="0">
                <a:latin typeface="Times New Roman"/>
                <a:cs typeface="Times New Roman"/>
              </a:rPr>
              <a:t>orders</a:t>
            </a:r>
            <a:r>
              <a:rPr sz="2400" spc="-10" dirty="0">
                <a:latin typeface="Times New Roman"/>
                <a:cs typeface="Times New Roman"/>
              </a:rPr>
              <a:t> </a:t>
            </a:r>
            <a:r>
              <a:rPr sz="2400" dirty="0">
                <a:latin typeface="Times New Roman"/>
                <a:cs typeface="Times New Roman"/>
              </a:rPr>
              <a:t>necessary</a:t>
            </a:r>
            <a:r>
              <a:rPr sz="2400" spc="-20" dirty="0">
                <a:latin typeface="Times New Roman"/>
                <a:cs typeface="Times New Roman"/>
              </a:rPr>
              <a:t> </a:t>
            </a:r>
            <a:r>
              <a:rPr sz="2400" dirty="0">
                <a:latin typeface="Times New Roman"/>
                <a:cs typeface="Times New Roman"/>
              </a:rPr>
              <a:t>to initiate</a:t>
            </a:r>
            <a:r>
              <a:rPr sz="2400" spc="-25" dirty="0">
                <a:latin typeface="Times New Roman"/>
                <a:cs typeface="Times New Roman"/>
              </a:rPr>
              <a:t> </a:t>
            </a:r>
            <a:r>
              <a:rPr sz="2400" dirty="0">
                <a:latin typeface="Times New Roman"/>
                <a:cs typeface="Times New Roman"/>
              </a:rPr>
              <a:t>a</a:t>
            </a:r>
            <a:r>
              <a:rPr sz="2400" spc="-5" dirty="0">
                <a:latin typeface="Times New Roman"/>
                <a:cs typeface="Times New Roman"/>
              </a:rPr>
              <a:t> </a:t>
            </a:r>
            <a:r>
              <a:rPr sz="2400" spc="-10" dirty="0">
                <a:latin typeface="Times New Roman"/>
                <a:cs typeface="Times New Roman"/>
              </a:rPr>
              <a:t>reservation.</a:t>
            </a:r>
            <a:endParaRPr sz="2400">
              <a:latin typeface="Times New Roman"/>
              <a:cs typeface="Times New Roman"/>
            </a:endParaRPr>
          </a:p>
          <a:p>
            <a:pPr>
              <a:lnSpc>
                <a:spcPct val="100000"/>
              </a:lnSpc>
              <a:spcBef>
                <a:spcPts val="5"/>
              </a:spcBef>
              <a:buFont typeface="Wingdings"/>
              <a:buChar char=""/>
            </a:pPr>
            <a:endParaRPr sz="3750">
              <a:latin typeface="Times New Roman"/>
              <a:cs typeface="Times New Roman"/>
            </a:endParaRPr>
          </a:p>
          <a:p>
            <a:pPr marL="255904" indent="-245110">
              <a:lnSpc>
                <a:spcPct val="100000"/>
              </a:lnSpc>
              <a:buSzPct val="95833"/>
              <a:buFont typeface="Wingdings"/>
              <a:buChar char=""/>
              <a:tabLst>
                <a:tab pos="255904" algn="l"/>
              </a:tabLst>
            </a:pPr>
            <a:r>
              <a:rPr sz="2400" dirty="0">
                <a:latin typeface="Times New Roman"/>
                <a:cs typeface="Times New Roman"/>
              </a:rPr>
              <a:t>Fill</a:t>
            </a:r>
            <a:r>
              <a:rPr sz="2400" spc="-45" dirty="0">
                <a:latin typeface="Times New Roman"/>
                <a:cs typeface="Times New Roman"/>
              </a:rPr>
              <a:t> </a:t>
            </a:r>
            <a:r>
              <a:rPr sz="2400" dirty="0">
                <a:latin typeface="Times New Roman"/>
                <a:cs typeface="Times New Roman"/>
              </a:rPr>
              <a:t>out</a:t>
            </a:r>
            <a:r>
              <a:rPr sz="2400" spc="-35" dirty="0">
                <a:latin typeface="Times New Roman"/>
                <a:cs typeface="Times New Roman"/>
              </a:rPr>
              <a:t> </a:t>
            </a:r>
            <a:r>
              <a:rPr sz="2400" u="sng" dirty="0">
                <a:uFill>
                  <a:solidFill>
                    <a:srgbClr val="000000"/>
                  </a:solidFill>
                </a:uFill>
                <a:latin typeface="Times New Roman"/>
                <a:cs typeface="Times New Roman"/>
              </a:rPr>
              <a:t>Flight</a:t>
            </a:r>
            <a:r>
              <a:rPr sz="2400" u="sng" spc="-15" dirty="0">
                <a:uFill>
                  <a:solidFill>
                    <a:srgbClr val="000000"/>
                  </a:solidFill>
                </a:uFill>
                <a:latin typeface="Times New Roman"/>
                <a:cs typeface="Times New Roman"/>
              </a:rPr>
              <a:t> </a:t>
            </a:r>
            <a:r>
              <a:rPr sz="2400" u="sng" dirty="0">
                <a:uFill>
                  <a:solidFill>
                    <a:srgbClr val="000000"/>
                  </a:solidFill>
                </a:uFill>
                <a:latin typeface="Times New Roman"/>
                <a:cs typeface="Times New Roman"/>
              </a:rPr>
              <a:t>Request</a:t>
            </a:r>
            <a:r>
              <a:rPr sz="2400" spc="-30" dirty="0">
                <a:latin typeface="Times New Roman"/>
                <a:cs typeface="Times New Roman"/>
              </a:rPr>
              <a:t> </a:t>
            </a:r>
            <a:r>
              <a:rPr sz="2400" dirty="0">
                <a:latin typeface="Times New Roman"/>
                <a:cs typeface="Times New Roman"/>
              </a:rPr>
              <a:t>provided</a:t>
            </a:r>
            <a:r>
              <a:rPr sz="2400" spc="-25" dirty="0">
                <a:latin typeface="Times New Roman"/>
                <a:cs typeface="Times New Roman"/>
              </a:rPr>
              <a:t> </a:t>
            </a:r>
            <a:r>
              <a:rPr sz="2400" dirty="0">
                <a:latin typeface="Times New Roman"/>
                <a:cs typeface="Times New Roman"/>
              </a:rPr>
              <a:t>by</a:t>
            </a:r>
            <a:r>
              <a:rPr sz="2400" spc="-25" dirty="0">
                <a:latin typeface="Times New Roman"/>
                <a:cs typeface="Times New Roman"/>
              </a:rPr>
              <a:t> </a:t>
            </a:r>
            <a:r>
              <a:rPr sz="2400" dirty="0">
                <a:latin typeface="Times New Roman"/>
                <a:cs typeface="Times New Roman"/>
              </a:rPr>
              <a:t>Passenger</a:t>
            </a:r>
            <a:r>
              <a:rPr sz="2400" spc="-70" dirty="0">
                <a:latin typeface="Times New Roman"/>
                <a:cs typeface="Times New Roman"/>
              </a:rPr>
              <a:t> </a:t>
            </a:r>
            <a:r>
              <a:rPr sz="2400" dirty="0">
                <a:latin typeface="Times New Roman"/>
                <a:cs typeface="Times New Roman"/>
              </a:rPr>
              <a:t>Travel</a:t>
            </a:r>
            <a:r>
              <a:rPr sz="2400" spc="-30" dirty="0">
                <a:latin typeface="Times New Roman"/>
                <a:cs typeface="Times New Roman"/>
              </a:rPr>
              <a:t> </a:t>
            </a:r>
            <a:r>
              <a:rPr sz="2400" spc="-10" dirty="0">
                <a:latin typeface="Times New Roman"/>
                <a:cs typeface="Times New Roman"/>
              </a:rPr>
              <a:t>Section.</a:t>
            </a:r>
            <a:endParaRPr sz="2400">
              <a:latin typeface="Times New Roman"/>
              <a:cs typeface="Times New Roman"/>
            </a:endParaRPr>
          </a:p>
          <a:p>
            <a:pPr>
              <a:lnSpc>
                <a:spcPct val="100000"/>
              </a:lnSpc>
              <a:spcBef>
                <a:spcPts val="45"/>
              </a:spcBef>
              <a:buFont typeface="Wingdings"/>
              <a:buChar char=""/>
            </a:pPr>
            <a:endParaRPr sz="3700">
              <a:latin typeface="Times New Roman"/>
              <a:cs typeface="Times New Roman"/>
            </a:endParaRPr>
          </a:p>
          <a:p>
            <a:pPr marL="255904" indent="-245110">
              <a:lnSpc>
                <a:spcPct val="100000"/>
              </a:lnSpc>
              <a:spcBef>
                <a:spcPts val="5"/>
              </a:spcBef>
              <a:buSzPct val="95833"/>
              <a:buFont typeface="Wingdings"/>
              <a:buChar char=""/>
              <a:tabLst>
                <a:tab pos="255904" algn="l"/>
              </a:tabLst>
            </a:pPr>
            <a:r>
              <a:rPr sz="2400" dirty="0">
                <a:latin typeface="Times New Roman"/>
                <a:cs typeface="Times New Roman"/>
              </a:rPr>
              <a:t>Ensure</a:t>
            </a:r>
            <a:r>
              <a:rPr sz="2400" spc="-30" dirty="0">
                <a:latin typeface="Times New Roman"/>
                <a:cs typeface="Times New Roman"/>
              </a:rPr>
              <a:t> </a:t>
            </a:r>
            <a:r>
              <a:rPr sz="2400" dirty="0">
                <a:latin typeface="Times New Roman"/>
                <a:cs typeface="Times New Roman"/>
              </a:rPr>
              <a:t>your</a:t>
            </a:r>
            <a:r>
              <a:rPr sz="2400" spc="35" dirty="0">
                <a:latin typeface="Times New Roman"/>
                <a:cs typeface="Times New Roman"/>
              </a:rPr>
              <a:t> </a:t>
            </a:r>
            <a:r>
              <a:rPr sz="2400" dirty="0">
                <a:latin typeface="Times New Roman"/>
                <a:cs typeface="Times New Roman"/>
              </a:rPr>
              <a:t>GTC</a:t>
            </a:r>
            <a:r>
              <a:rPr sz="2400" spc="-20" dirty="0">
                <a:latin typeface="Times New Roman"/>
                <a:cs typeface="Times New Roman"/>
              </a:rPr>
              <a:t> </a:t>
            </a:r>
            <a:r>
              <a:rPr sz="2400" dirty="0">
                <a:latin typeface="Times New Roman"/>
                <a:cs typeface="Times New Roman"/>
              </a:rPr>
              <a:t>is</a:t>
            </a:r>
            <a:r>
              <a:rPr sz="2400" spc="-10" dirty="0">
                <a:latin typeface="Times New Roman"/>
                <a:cs typeface="Times New Roman"/>
              </a:rPr>
              <a:t> active!</a:t>
            </a:r>
            <a:endParaRPr sz="2400">
              <a:latin typeface="Times New Roman"/>
              <a:cs typeface="Times New Roman"/>
            </a:endParaRPr>
          </a:p>
          <a:p>
            <a:pPr>
              <a:lnSpc>
                <a:spcPct val="100000"/>
              </a:lnSpc>
              <a:spcBef>
                <a:spcPts val="45"/>
              </a:spcBef>
              <a:buFont typeface="Wingdings"/>
              <a:buChar char=""/>
            </a:pPr>
            <a:endParaRPr sz="3700">
              <a:latin typeface="Times New Roman"/>
              <a:cs typeface="Times New Roman"/>
            </a:endParaRPr>
          </a:p>
          <a:p>
            <a:pPr marL="255904" indent="-245110">
              <a:lnSpc>
                <a:spcPct val="100000"/>
              </a:lnSpc>
              <a:buSzPct val="95833"/>
              <a:buFont typeface="Wingdings"/>
              <a:buChar char=""/>
              <a:tabLst>
                <a:tab pos="255904" algn="l"/>
              </a:tabLst>
            </a:pPr>
            <a:r>
              <a:rPr sz="2400" dirty="0">
                <a:latin typeface="Times New Roman"/>
                <a:cs typeface="Times New Roman"/>
              </a:rPr>
              <a:t>For</a:t>
            </a:r>
            <a:r>
              <a:rPr sz="2400" spc="10" dirty="0">
                <a:latin typeface="Times New Roman"/>
                <a:cs typeface="Times New Roman"/>
              </a:rPr>
              <a:t> </a:t>
            </a:r>
            <a:r>
              <a:rPr sz="2400" dirty="0">
                <a:latin typeface="Times New Roman"/>
                <a:cs typeface="Times New Roman"/>
              </a:rPr>
              <a:t>OCONUS </a:t>
            </a:r>
            <a:r>
              <a:rPr sz="2400" spc="-10" dirty="0">
                <a:latin typeface="Times New Roman"/>
                <a:cs typeface="Times New Roman"/>
              </a:rPr>
              <a:t>travel:</a:t>
            </a:r>
            <a:endParaRPr sz="2400">
              <a:latin typeface="Times New Roman"/>
              <a:cs typeface="Times New Roman"/>
            </a:endParaRPr>
          </a:p>
          <a:p>
            <a:pPr marL="697230" marR="5080" lvl="1" indent="-227329">
              <a:lnSpc>
                <a:spcPct val="150000"/>
              </a:lnSpc>
              <a:spcBef>
                <a:spcPts val="95"/>
              </a:spcBef>
              <a:buFont typeface="Wingdings"/>
              <a:buChar char=""/>
              <a:tabLst>
                <a:tab pos="698500" algn="l"/>
              </a:tabLst>
            </a:pPr>
            <a:r>
              <a:rPr sz="1900" dirty="0">
                <a:latin typeface="Times New Roman"/>
                <a:cs typeface="Times New Roman"/>
              </a:rPr>
              <a:t>Per DTR,</a:t>
            </a:r>
            <a:r>
              <a:rPr sz="1900" spc="-15" dirty="0">
                <a:latin typeface="Times New Roman"/>
                <a:cs typeface="Times New Roman"/>
              </a:rPr>
              <a:t> </a:t>
            </a:r>
            <a:r>
              <a:rPr sz="1900" dirty="0">
                <a:latin typeface="Times New Roman"/>
                <a:cs typeface="Times New Roman"/>
              </a:rPr>
              <a:t>Part</a:t>
            </a:r>
            <a:r>
              <a:rPr sz="1900" spc="-5" dirty="0">
                <a:latin typeface="Times New Roman"/>
                <a:cs typeface="Times New Roman"/>
              </a:rPr>
              <a:t> </a:t>
            </a:r>
            <a:r>
              <a:rPr sz="1900" dirty="0">
                <a:latin typeface="Times New Roman"/>
                <a:cs typeface="Times New Roman"/>
              </a:rPr>
              <a:t>I,</a:t>
            </a:r>
            <a:r>
              <a:rPr sz="1900" spc="10" dirty="0">
                <a:latin typeface="Times New Roman"/>
                <a:cs typeface="Times New Roman"/>
              </a:rPr>
              <a:t> </a:t>
            </a:r>
            <a:r>
              <a:rPr sz="1900" dirty="0">
                <a:latin typeface="Times New Roman"/>
                <a:cs typeface="Times New Roman"/>
              </a:rPr>
              <a:t>Chapter</a:t>
            </a:r>
            <a:r>
              <a:rPr sz="1900" spc="-10" dirty="0">
                <a:latin typeface="Times New Roman"/>
                <a:cs typeface="Times New Roman"/>
              </a:rPr>
              <a:t> </a:t>
            </a:r>
            <a:r>
              <a:rPr sz="1900" dirty="0">
                <a:latin typeface="Times New Roman"/>
                <a:cs typeface="Times New Roman"/>
              </a:rPr>
              <a:t>103,</a:t>
            </a:r>
            <a:r>
              <a:rPr sz="1900" spc="-30" dirty="0">
                <a:latin typeface="Times New Roman"/>
                <a:cs typeface="Times New Roman"/>
              </a:rPr>
              <a:t> </a:t>
            </a:r>
            <a:r>
              <a:rPr sz="1900" dirty="0">
                <a:latin typeface="Times New Roman"/>
                <a:cs typeface="Times New Roman"/>
              </a:rPr>
              <a:t>Order</a:t>
            </a:r>
            <a:r>
              <a:rPr sz="1900" spc="-10" dirty="0">
                <a:latin typeface="Times New Roman"/>
                <a:cs typeface="Times New Roman"/>
              </a:rPr>
              <a:t> </a:t>
            </a:r>
            <a:r>
              <a:rPr sz="1900" dirty="0">
                <a:latin typeface="Times New Roman"/>
                <a:cs typeface="Times New Roman"/>
              </a:rPr>
              <a:t>of</a:t>
            </a:r>
            <a:r>
              <a:rPr sz="1900" spc="-10" dirty="0">
                <a:latin typeface="Times New Roman"/>
                <a:cs typeface="Times New Roman"/>
              </a:rPr>
              <a:t> </a:t>
            </a:r>
            <a:r>
              <a:rPr sz="1900" dirty="0">
                <a:latin typeface="Times New Roman"/>
                <a:cs typeface="Times New Roman"/>
              </a:rPr>
              <a:t>Precedence,</a:t>
            </a:r>
            <a:r>
              <a:rPr sz="1900" spc="-30" dirty="0">
                <a:latin typeface="Times New Roman"/>
                <a:cs typeface="Times New Roman"/>
              </a:rPr>
              <a:t> </a:t>
            </a:r>
            <a:r>
              <a:rPr sz="1900" dirty="0">
                <a:latin typeface="Times New Roman"/>
                <a:cs typeface="Times New Roman"/>
              </a:rPr>
              <a:t>United</a:t>
            </a:r>
            <a:r>
              <a:rPr sz="1900" spc="-10" dirty="0">
                <a:latin typeface="Times New Roman"/>
                <a:cs typeface="Times New Roman"/>
              </a:rPr>
              <a:t> </a:t>
            </a:r>
            <a:r>
              <a:rPr sz="1900" dirty="0">
                <a:latin typeface="Times New Roman"/>
                <a:cs typeface="Times New Roman"/>
              </a:rPr>
              <a:t>States</a:t>
            </a:r>
            <a:r>
              <a:rPr sz="1900" spc="-35" dirty="0">
                <a:latin typeface="Times New Roman"/>
                <a:cs typeface="Times New Roman"/>
              </a:rPr>
              <a:t> </a:t>
            </a:r>
            <a:r>
              <a:rPr sz="1900" spc="-10" dirty="0">
                <a:latin typeface="Times New Roman"/>
                <a:cs typeface="Times New Roman"/>
              </a:rPr>
              <a:t>Transportation</a:t>
            </a:r>
            <a:r>
              <a:rPr sz="1900" spc="-45" dirty="0">
                <a:latin typeface="Times New Roman"/>
                <a:cs typeface="Times New Roman"/>
              </a:rPr>
              <a:t> </a:t>
            </a:r>
            <a:r>
              <a:rPr sz="1900" spc="-10" dirty="0">
                <a:latin typeface="Times New Roman"/>
                <a:cs typeface="Times New Roman"/>
              </a:rPr>
              <a:t>Command 	</a:t>
            </a:r>
            <a:r>
              <a:rPr sz="1900" dirty="0">
                <a:latin typeface="Times New Roman"/>
                <a:cs typeface="Times New Roman"/>
              </a:rPr>
              <a:t>(USTRANSCOM)-contracted</a:t>
            </a:r>
            <a:r>
              <a:rPr sz="1900" spc="-45" dirty="0">
                <a:latin typeface="Times New Roman"/>
                <a:cs typeface="Times New Roman"/>
              </a:rPr>
              <a:t> </a:t>
            </a:r>
            <a:r>
              <a:rPr sz="1900" dirty="0">
                <a:latin typeface="Times New Roman"/>
                <a:cs typeface="Times New Roman"/>
              </a:rPr>
              <a:t>airlift</a:t>
            </a:r>
            <a:r>
              <a:rPr sz="1900" spc="-5" dirty="0">
                <a:latin typeface="Times New Roman"/>
                <a:cs typeface="Times New Roman"/>
              </a:rPr>
              <a:t> </a:t>
            </a:r>
            <a:r>
              <a:rPr sz="1900" dirty="0">
                <a:latin typeface="Times New Roman"/>
                <a:cs typeface="Times New Roman"/>
              </a:rPr>
              <a:t>(e.g.,</a:t>
            </a:r>
            <a:r>
              <a:rPr sz="1900" spc="-15" dirty="0">
                <a:latin typeface="Times New Roman"/>
                <a:cs typeface="Times New Roman"/>
              </a:rPr>
              <a:t> </a:t>
            </a:r>
            <a:r>
              <a:rPr sz="1900" dirty="0">
                <a:latin typeface="Times New Roman"/>
                <a:cs typeface="Times New Roman"/>
              </a:rPr>
              <a:t>Patriot</a:t>
            </a:r>
            <a:r>
              <a:rPr sz="1900" spc="-5" dirty="0">
                <a:latin typeface="Times New Roman"/>
                <a:cs typeface="Times New Roman"/>
              </a:rPr>
              <a:t> </a:t>
            </a:r>
            <a:r>
              <a:rPr sz="1900" dirty="0">
                <a:latin typeface="Times New Roman"/>
                <a:cs typeface="Times New Roman"/>
              </a:rPr>
              <a:t>Express</a:t>
            </a:r>
            <a:r>
              <a:rPr sz="1900" spc="-15" dirty="0">
                <a:latin typeface="Times New Roman"/>
                <a:cs typeface="Times New Roman"/>
              </a:rPr>
              <a:t> </a:t>
            </a:r>
            <a:r>
              <a:rPr sz="1900" dirty="0">
                <a:latin typeface="Times New Roman"/>
                <a:cs typeface="Times New Roman"/>
              </a:rPr>
              <a:t>channel</a:t>
            </a:r>
            <a:r>
              <a:rPr sz="1900" spc="-35" dirty="0">
                <a:latin typeface="Times New Roman"/>
                <a:cs typeface="Times New Roman"/>
              </a:rPr>
              <a:t> </a:t>
            </a:r>
            <a:r>
              <a:rPr sz="1900" spc="-10" dirty="0">
                <a:latin typeface="Times New Roman"/>
                <a:cs typeface="Times New Roman"/>
              </a:rPr>
              <a:t>airlift,</a:t>
            </a:r>
            <a:r>
              <a:rPr sz="1900" spc="-100" dirty="0">
                <a:latin typeface="Times New Roman"/>
                <a:cs typeface="Times New Roman"/>
              </a:rPr>
              <a:t> </a:t>
            </a:r>
            <a:r>
              <a:rPr sz="1900" dirty="0">
                <a:latin typeface="Times New Roman"/>
                <a:cs typeface="Times New Roman"/>
              </a:rPr>
              <a:t>AMC)</a:t>
            </a:r>
            <a:r>
              <a:rPr sz="1900" spc="10" dirty="0">
                <a:latin typeface="Times New Roman"/>
                <a:cs typeface="Times New Roman"/>
              </a:rPr>
              <a:t> </a:t>
            </a:r>
            <a:r>
              <a:rPr sz="1900" b="1" dirty="0">
                <a:latin typeface="Times New Roman"/>
                <a:cs typeface="Times New Roman"/>
              </a:rPr>
              <a:t>must</a:t>
            </a:r>
            <a:r>
              <a:rPr sz="1900" b="1" spc="10" dirty="0">
                <a:latin typeface="Times New Roman"/>
                <a:cs typeface="Times New Roman"/>
              </a:rPr>
              <a:t> </a:t>
            </a:r>
            <a:r>
              <a:rPr sz="1900" b="1" dirty="0">
                <a:latin typeface="Times New Roman"/>
                <a:cs typeface="Times New Roman"/>
              </a:rPr>
              <a:t>be</a:t>
            </a:r>
            <a:r>
              <a:rPr sz="1900" b="1" spc="-20" dirty="0">
                <a:latin typeface="Times New Roman"/>
                <a:cs typeface="Times New Roman"/>
              </a:rPr>
              <a:t> </a:t>
            </a:r>
            <a:r>
              <a:rPr sz="1900" b="1" dirty="0">
                <a:latin typeface="Times New Roman"/>
                <a:cs typeface="Times New Roman"/>
              </a:rPr>
              <a:t>used</a:t>
            </a:r>
            <a:r>
              <a:rPr sz="1900" b="1" spc="5" dirty="0">
                <a:latin typeface="Times New Roman"/>
                <a:cs typeface="Times New Roman"/>
              </a:rPr>
              <a:t> </a:t>
            </a:r>
            <a:r>
              <a:rPr sz="1900" dirty="0">
                <a:latin typeface="Times New Roman"/>
                <a:cs typeface="Times New Roman"/>
              </a:rPr>
              <a:t>for</a:t>
            </a:r>
            <a:r>
              <a:rPr sz="1900" spc="-10" dirty="0">
                <a:latin typeface="Times New Roman"/>
                <a:cs typeface="Times New Roman"/>
              </a:rPr>
              <a:t> Outside 	</a:t>
            </a:r>
            <a:r>
              <a:rPr sz="1900" dirty="0">
                <a:latin typeface="Times New Roman"/>
                <a:cs typeface="Times New Roman"/>
              </a:rPr>
              <a:t>the</a:t>
            </a:r>
            <a:r>
              <a:rPr sz="1900" spc="-35" dirty="0">
                <a:latin typeface="Times New Roman"/>
                <a:cs typeface="Times New Roman"/>
              </a:rPr>
              <a:t> </a:t>
            </a:r>
            <a:r>
              <a:rPr sz="1900" dirty="0">
                <a:latin typeface="Times New Roman"/>
                <a:cs typeface="Times New Roman"/>
              </a:rPr>
              <a:t>Continental</a:t>
            </a:r>
            <a:r>
              <a:rPr sz="1900" spc="-40" dirty="0">
                <a:latin typeface="Times New Roman"/>
                <a:cs typeface="Times New Roman"/>
              </a:rPr>
              <a:t> </a:t>
            </a:r>
            <a:r>
              <a:rPr sz="1900" dirty="0">
                <a:latin typeface="Times New Roman"/>
                <a:cs typeface="Times New Roman"/>
              </a:rPr>
              <a:t>United</a:t>
            </a:r>
            <a:r>
              <a:rPr sz="1900" spc="-25" dirty="0">
                <a:latin typeface="Times New Roman"/>
                <a:cs typeface="Times New Roman"/>
              </a:rPr>
              <a:t> </a:t>
            </a:r>
            <a:r>
              <a:rPr sz="1900" dirty="0">
                <a:latin typeface="Times New Roman"/>
                <a:cs typeface="Times New Roman"/>
              </a:rPr>
              <a:t>States</a:t>
            </a:r>
            <a:r>
              <a:rPr sz="1900" spc="-10" dirty="0">
                <a:latin typeface="Times New Roman"/>
                <a:cs typeface="Times New Roman"/>
              </a:rPr>
              <a:t> </a:t>
            </a:r>
            <a:r>
              <a:rPr sz="1900" dirty="0">
                <a:latin typeface="Times New Roman"/>
                <a:cs typeface="Times New Roman"/>
              </a:rPr>
              <a:t>(OCONUS)</a:t>
            </a:r>
            <a:r>
              <a:rPr sz="1900" spc="-25" dirty="0">
                <a:latin typeface="Times New Roman"/>
                <a:cs typeface="Times New Roman"/>
              </a:rPr>
              <a:t> </a:t>
            </a:r>
            <a:r>
              <a:rPr sz="1900" dirty="0">
                <a:latin typeface="Times New Roman"/>
                <a:cs typeface="Times New Roman"/>
              </a:rPr>
              <a:t>travel</a:t>
            </a:r>
            <a:r>
              <a:rPr sz="1900" spc="-20" dirty="0">
                <a:latin typeface="Times New Roman"/>
                <a:cs typeface="Times New Roman"/>
              </a:rPr>
              <a:t> </a:t>
            </a:r>
            <a:r>
              <a:rPr sz="1900" dirty="0">
                <a:latin typeface="Times New Roman"/>
                <a:cs typeface="Times New Roman"/>
              </a:rPr>
              <a:t>unless</a:t>
            </a:r>
            <a:r>
              <a:rPr sz="1900" spc="-30" dirty="0">
                <a:latin typeface="Times New Roman"/>
                <a:cs typeface="Times New Roman"/>
              </a:rPr>
              <a:t> </a:t>
            </a:r>
            <a:r>
              <a:rPr sz="1900" dirty="0">
                <a:latin typeface="Times New Roman"/>
                <a:cs typeface="Times New Roman"/>
              </a:rPr>
              <a:t>there</a:t>
            </a:r>
            <a:r>
              <a:rPr sz="1900" spc="-35" dirty="0">
                <a:latin typeface="Times New Roman"/>
                <a:cs typeface="Times New Roman"/>
              </a:rPr>
              <a:t> </a:t>
            </a:r>
            <a:r>
              <a:rPr sz="1900" dirty="0">
                <a:latin typeface="Times New Roman"/>
                <a:cs typeface="Times New Roman"/>
              </a:rPr>
              <a:t>is</a:t>
            </a:r>
            <a:r>
              <a:rPr sz="1900" spc="-10" dirty="0">
                <a:latin typeface="Times New Roman"/>
                <a:cs typeface="Times New Roman"/>
              </a:rPr>
              <a:t> </a:t>
            </a:r>
            <a:r>
              <a:rPr sz="1900" dirty="0">
                <a:latin typeface="Times New Roman"/>
                <a:cs typeface="Times New Roman"/>
              </a:rPr>
              <a:t>a</a:t>
            </a:r>
            <a:r>
              <a:rPr sz="1900" spc="-35" dirty="0">
                <a:latin typeface="Times New Roman"/>
                <a:cs typeface="Times New Roman"/>
              </a:rPr>
              <a:t> </a:t>
            </a:r>
            <a:r>
              <a:rPr sz="1900" dirty="0">
                <a:latin typeface="Times New Roman"/>
                <a:cs typeface="Times New Roman"/>
              </a:rPr>
              <a:t>documented</a:t>
            </a:r>
            <a:r>
              <a:rPr sz="1900" spc="-40" dirty="0">
                <a:latin typeface="Times New Roman"/>
                <a:cs typeface="Times New Roman"/>
              </a:rPr>
              <a:t> </a:t>
            </a:r>
            <a:r>
              <a:rPr sz="1900" dirty="0">
                <a:latin typeface="Times New Roman"/>
                <a:cs typeface="Times New Roman"/>
              </a:rPr>
              <a:t>negative critical</a:t>
            </a:r>
            <a:r>
              <a:rPr sz="1900" spc="-15" dirty="0">
                <a:latin typeface="Times New Roman"/>
                <a:cs typeface="Times New Roman"/>
              </a:rPr>
              <a:t> </a:t>
            </a:r>
            <a:r>
              <a:rPr sz="1900" spc="-10" dirty="0">
                <a:latin typeface="Times New Roman"/>
                <a:cs typeface="Times New Roman"/>
              </a:rPr>
              <a:t>mission 	</a:t>
            </a:r>
            <a:r>
              <a:rPr sz="1900" dirty="0">
                <a:latin typeface="Times New Roman"/>
                <a:cs typeface="Times New Roman"/>
              </a:rPr>
              <a:t>impact.</a:t>
            </a:r>
            <a:r>
              <a:rPr sz="1900" spc="-15" dirty="0">
                <a:latin typeface="Times New Roman"/>
                <a:cs typeface="Times New Roman"/>
              </a:rPr>
              <a:t> </a:t>
            </a:r>
            <a:r>
              <a:rPr sz="1900" u="sng" dirty="0">
                <a:uFill>
                  <a:solidFill>
                    <a:srgbClr val="000000"/>
                  </a:solidFill>
                </a:uFill>
                <a:latin typeface="Times New Roman"/>
                <a:cs typeface="Times New Roman"/>
              </a:rPr>
              <a:t>Even</a:t>
            </a:r>
            <a:r>
              <a:rPr sz="1900" u="sng" spc="5" dirty="0">
                <a:uFill>
                  <a:solidFill>
                    <a:srgbClr val="000000"/>
                  </a:solidFill>
                </a:uFill>
                <a:latin typeface="Times New Roman"/>
                <a:cs typeface="Times New Roman"/>
              </a:rPr>
              <a:t> </a:t>
            </a:r>
            <a:r>
              <a:rPr sz="1900" u="sng" dirty="0">
                <a:uFill>
                  <a:solidFill>
                    <a:srgbClr val="000000"/>
                  </a:solidFill>
                </a:uFill>
                <a:latin typeface="Times New Roman"/>
                <a:cs typeface="Times New Roman"/>
              </a:rPr>
              <a:t>if it</a:t>
            </a:r>
            <a:r>
              <a:rPr sz="1900" u="sng" spc="-20" dirty="0">
                <a:uFill>
                  <a:solidFill>
                    <a:srgbClr val="000000"/>
                  </a:solidFill>
                </a:uFill>
                <a:latin typeface="Times New Roman"/>
                <a:cs typeface="Times New Roman"/>
              </a:rPr>
              <a:t> </a:t>
            </a:r>
            <a:r>
              <a:rPr sz="1900" u="sng" dirty="0">
                <a:uFill>
                  <a:solidFill>
                    <a:srgbClr val="000000"/>
                  </a:solidFill>
                </a:uFill>
                <a:latin typeface="Times New Roman"/>
                <a:cs typeface="Times New Roman"/>
              </a:rPr>
              <a:t>is</a:t>
            </a:r>
            <a:r>
              <a:rPr sz="1900" u="sng" spc="-5" dirty="0">
                <a:uFill>
                  <a:solidFill>
                    <a:srgbClr val="000000"/>
                  </a:solidFill>
                </a:uFill>
                <a:latin typeface="Times New Roman"/>
                <a:cs typeface="Times New Roman"/>
              </a:rPr>
              <a:t> </a:t>
            </a:r>
            <a:r>
              <a:rPr sz="1900" u="sng" dirty="0">
                <a:uFill>
                  <a:solidFill>
                    <a:srgbClr val="000000"/>
                  </a:solidFill>
                </a:uFill>
                <a:latin typeface="Times New Roman"/>
                <a:cs typeface="Times New Roman"/>
              </a:rPr>
              <a:t>more</a:t>
            </a:r>
            <a:r>
              <a:rPr sz="1900" u="sng" spc="-10" dirty="0">
                <a:uFill>
                  <a:solidFill>
                    <a:srgbClr val="000000"/>
                  </a:solidFill>
                </a:uFill>
                <a:latin typeface="Times New Roman"/>
                <a:cs typeface="Times New Roman"/>
              </a:rPr>
              <a:t> </a:t>
            </a:r>
            <a:r>
              <a:rPr sz="1900" u="sng" dirty="0">
                <a:uFill>
                  <a:solidFill>
                    <a:srgbClr val="000000"/>
                  </a:solidFill>
                </a:uFill>
                <a:latin typeface="Times New Roman"/>
                <a:cs typeface="Times New Roman"/>
              </a:rPr>
              <a:t>convenient</a:t>
            </a:r>
            <a:r>
              <a:rPr sz="1900" u="sng" spc="-55" dirty="0">
                <a:uFill>
                  <a:solidFill>
                    <a:srgbClr val="000000"/>
                  </a:solidFill>
                </a:uFill>
                <a:latin typeface="Times New Roman"/>
                <a:cs typeface="Times New Roman"/>
              </a:rPr>
              <a:t> </a:t>
            </a:r>
            <a:r>
              <a:rPr sz="1900" u="sng" dirty="0">
                <a:uFill>
                  <a:solidFill>
                    <a:srgbClr val="000000"/>
                  </a:solidFill>
                </a:uFill>
                <a:latin typeface="Times New Roman"/>
                <a:cs typeface="Times New Roman"/>
              </a:rPr>
              <a:t>for</a:t>
            </a:r>
            <a:r>
              <a:rPr sz="1900" u="sng" spc="-20" dirty="0">
                <a:uFill>
                  <a:solidFill>
                    <a:srgbClr val="000000"/>
                  </a:solidFill>
                </a:uFill>
                <a:latin typeface="Times New Roman"/>
                <a:cs typeface="Times New Roman"/>
              </a:rPr>
              <a:t> </a:t>
            </a:r>
            <a:r>
              <a:rPr sz="1900" u="sng" dirty="0">
                <a:uFill>
                  <a:solidFill>
                    <a:srgbClr val="000000"/>
                  </a:solidFill>
                </a:uFill>
                <a:latin typeface="Times New Roman"/>
                <a:cs typeface="Times New Roman"/>
              </a:rPr>
              <a:t>the</a:t>
            </a:r>
            <a:r>
              <a:rPr sz="1900" u="sng" spc="-30" dirty="0">
                <a:uFill>
                  <a:solidFill>
                    <a:srgbClr val="000000"/>
                  </a:solidFill>
                </a:uFill>
                <a:latin typeface="Times New Roman"/>
                <a:cs typeface="Times New Roman"/>
              </a:rPr>
              <a:t> </a:t>
            </a:r>
            <a:r>
              <a:rPr sz="1900" u="sng" spc="-10" dirty="0">
                <a:uFill>
                  <a:solidFill>
                    <a:srgbClr val="000000"/>
                  </a:solidFill>
                </a:uFill>
                <a:latin typeface="Times New Roman"/>
                <a:cs typeface="Times New Roman"/>
              </a:rPr>
              <a:t>traveler</a:t>
            </a:r>
            <a:r>
              <a:rPr sz="1900" spc="-10" dirty="0">
                <a:latin typeface="Times New Roman"/>
                <a:cs typeface="Times New Roman"/>
              </a:rPr>
              <a:t>.</a:t>
            </a:r>
            <a:endParaRPr sz="1900">
              <a:latin typeface="Times New Roman"/>
              <a:cs typeface="Times New Roman"/>
            </a:endParaRPr>
          </a:p>
        </p:txBody>
      </p:sp>
      <p:sp>
        <p:nvSpPr>
          <p:cNvPr id="10" name="object 10"/>
          <p:cNvSpPr txBox="1"/>
          <p:nvPr/>
        </p:nvSpPr>
        <p:spPr>
          <a:xfrm>
            <a:off x="4135754" y="6462712"/>
            <a:ext cx="3919220" cy="177800"/>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If</a:t>
            </a:r>
            <a:r>
              <a:rPr sz="1200" spc="-20" dirty="0">
                <a:solidFill>
                  <a:srgbClr val="888888"/>
                </a:solidFill>
                <a:latin typeface="Calibri"/>
                <a:cs typeface="Calibri"/>
              </a:rPr>
              <a:t> </a:t>
            </a:r>
            <a:r>
              <a:rPr sz="1200" dirty="0">
                <a:solidFill>
                  <a:srgbClr val="888888"/>
                </a:solidFill>
                <a:latin typeface="Calibri"/>
                <a:cs typeface="Calibri"/>
              </a:rPr>
              <a:t>you</a:t>
            </a:r>
            <a:r>
              <a:rPr sz="1200" spc="-20" dirty="0">
                <a:solidFill>
                  <a:srgbClr val="888888"/>
                </a:solidFill>
                <a:latin typeface="Calibri"/>
                <a:cs typeface="Calibri"/>
              </a:rPr>
              <a:t> </a:t>
            </a:r>
            <a:r>
              <a:rPr sz="1200" dirty="0">
                <a:solidFill>
                  <a:srgbClr val="888888"/>
                </a:solidFill>
                <a:latin typeface="Calibri"/>
                <a:cs typeface="Calibri"/>
              </a:rPr>
              <a:t>have</a:t>
            </a:r>
            <a:r>
              <a:rPr sz="1200" spc="-25" dirty="0">
                <a:solidFill>
                  <a:srgbClr val="888888"/>
                </a:solidFill>
                <a:latin typeface="Calibri"/>
                <a:cs typeface="Calibri"/>
              </a:rPr>
              <a:t> </a:t>
            </a:r>
            <a:r>
              <a:rPr sz="1200" dirty="0">
                <a:solidFill>
                  <a:srgbClr val="888888"/>
                </a:solidFill>
                <a:latin typeface="Calibri"/>
                <a:cs typeface="Calibri"/>
              </a:rPr>
              <a:t>any</a:t>
            </a:r>
            <a:r>
              <a:rPr sz="1200" spc="-45" dirty="0">
                <a:solidFill>
                  <a:srgbClr val="888888"/>
                </a:solidFill>
                <a:latin typeface="Calibri"/>
                <a:cs typeface="Calibri"/>
              </a:rPr>
              <a:t> </a:t>
            </a:r>
            <a:r>
              <a:rPr sz="1200" dirty="0">
                <a:solidFill>
                  <a:srgbClr val="888888"/>
                </a:solidFill>
                <a:latin typeface="Calibri"/>
                <a:cs typeface="Calibri"/>
              </a:rPr>
              <a:t>questions</a:t>
            </a:r>
            <a:r>
              <a:rPr sz="1200" spc="-40" dirty="0">
                <a:solidFill>
                  <a:srgbClr val="888888"/>
                </a:solidFill>
                <a:latin typeface="Calibri"/>
                <a:cs typeface="Calibri"/>
              </a:rPr>
              <a:t> </a:t>
            </a:r>
            <a:r>
              <a:rPr sz="1200" dirty="0">
                <a:solidFill>
                  <a:srgbClr val="888888"/>
                </a:solidFill>
                <a:latin typeface="Calibri"/>
                <a:cs typeface="Calibri"/>
              </a:rPr>
              <a:t>please</a:t>
            </a:r>
            <a:r>
              <a:rPr sz="1200" spc="-10" dirty="0">
                <a:solidFill>
                  <a:srgbClr val="888888"/>
                </a:solidFill>
                <a:latin typeface="Calibri"/>
                <a:cs typeface="Calibri"/>
              </a:rPr>
              <a:t> </a:t>
            </a:r>
            <a:r>
              <a:rPr sz="1200" dirty="0">
                <a:solidFill>
                  <a:srgbClr val="888888"/>
                </a:solidFill>
                <a:latin typeface="Calibri"/>
                <a:cs typeface="Calibri"/>
              </a:rPr>
              <a:t>contact</a:t>
            </a:r>
            <a:r>
              <a:rPr sz="1200" spc="10" dirty="0">
                <a:solidFill>
                  <a:srgbClr val="888888"/>
                </a:solidFill>
                <a:latin typeface="Calibri"/>
                <a:cs typeface="Calibri"/>
              </a:rPr>
              <a:t> </a:t>
            </a:r>
            <a:r>
              <a:rPr sz="1200" dirty="0">
                <a:solidFill>
                  <a:srgbClr val="888888"/>
                </a:solidFill>
                <a:latin typeface="Calibri"/>
                <a:cs typeface="Calibri"/>
              </a:rPr>
              <a:t>our</a:t>
            </a:r>
            <a:r>
              <a:rPr sz="1200" spc="-45" dirty="0">
                <a:solidFill>
                  <a:srgbClr val="888888"/>
                </a:solidFill>
                <a:latin typeface="Calibri"/>
                <a:cs typeface="Calibri"/>
              </a:rPr>
              <a:t> </a:t>
            </a:r>
            <a:r>
              <a:rPr sz="1200" dirty="0">
                <a:solidFill>
                  <a:srgbClr val="888888"/>
                </a:solidFill>
                <a:latin typeface="Calibri"/>
                <a:cs typeface="Calibri"/>
              </a:rPr>
              <a:t>office</a:t>
            </a:r>
            <a:r>
              <a:rPr sz="1200" spc="15" dirty="0">
                <a:solidFill>
                  <a:srgbClr val="888888"/>
                </a:solidFill>
                <a:latin typeface="Calibri"/>
                <a:cs typeface="Calibri"/>
              </a:rPr>
              <a:t> </a:t>
            </a:r>
            <a:r>
              <a:rPr sz="1200" dirty="0">
                <a:solidFill>
                  <a:srgbClr val="888888"/>
                </a:solidFill>
                <a:latin typeface="Calibri"/>
                <a:cs typeface="Calibri"/>
              </a:rPr>
              <a:t>at</a:t>
            </a:r>
            <a:r>
              <a:rPr sz="1200" spc="-10" dirty="0">
                <a:solidFill>
                  <a:srgbClr val="888888"/>
                </a:solidFill>
                <a:latin typeface="Calibri"/>
                <a:cs typeface="Calibri"/>
              </a:rPr>
              <a:t> </a:t>
            </a:r>
            <a:r>
              <a:rPr sz="1200" spc="-20" dirty="0">
                <a:solidFill>
                  <a:srgbClr val="888888"/>
                </a:solidFill>
                <a:latin typeface="Calibri"/>
                <a:cs typeface="Calibri"/>
              </a:rPr>
              <a:t>456-3229</a:t>
            </a:r>
            <a:endParaRPr sz="12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284871" y="1254955"/>
            <a:ext cx="10828655" cy="5335435"/>
          </a:xfrm>
          <a:prstGeom prst="rect">
            <a:avLst/>
          </a:prstGeom>
        </p:spPr>
        <p:txBody>
          <a:bodyPr vert="horz" wrap="square" lIns="0" tIns="59055" rIns="0" bIns="0" rtlCol="0">
            <a:spAutoFit/>
          </a:bodyPr>
          <a:lstStyle/>
          <a:p>
            <a:pPr marL="304165" marR="209550" indent="-232410">
              <a:lnSpc>
                <a:spcPts val="3040"/>
              </a:lnSpc>
              <a:spcBef>
                <a:spcPts val="465"/>
              </a:spcBef>
              <a:buSzPct val="96428"/>
              <a:buFont typeface="Wingdings"/>
              <a:buChar char=""/>
              <a:tabLst>
                <a:tab pos="304165" algn="l"/>
                <a:tab pos="356870" algn="l"/>
              </a:tabLst>
            </a:pPr>
            <a:r>
              <a:rPr dirty="0"/>
              <a:t>	</a:t>
            </a:r>
            <a:r>
              <a:rPr sz="2800" dirty="0">
                <a:latin typeface="Times New Roman"/>
                <a:cs typeface="Times New Roman"/>
              </a:rPr>
              <a:t>Members</a:t>
            </a:r>
            <a:r>
              <a:rPr sz="2800" spc="10" dirty="0">
                <a:latin typeface="Times New Roman"/>
                <a:cs typeface="Times New Roman"/>
              </a:rPr>
              <a:t> </a:t>
            </a:r>
            <a:r>
              <a:rPr sz="2800" dirty="0">
                <a:latin typeface="Times New Roman"/>
                <a:cs typeface="Times New Roman"/>
              </a:rPr>
              <a:t>are</a:t>
            </a:r>
            <a:r>
              <a:rPr sz="2800" spc="-20" dirty="0">
                <a:latin typeface="Times New Roman"/>
                <a:cs typeface="Times New Roman"/>
              </a:rPr>
              <a:t> </a:t>
            </a:r>
            <a:r>
              <a:rPr sz="2800" dirty="0">
                <a:latin typeface="Times New Roman"/>
                <a:cs typeface="Times New Roman"/>
              </a:rPr>
              <a:t>authorize</a:t>
            </a:r>
            <a:r>
              <a:rPr lang="en-US" sz="2800" dirty="0">
                <a:latin typeface="Times New Roman"/>
                <a:cs typeface="Times New Roman"/>
              </a:rPr>
              <a:t>d</a:t>
            </a:r>
            <a:r>
              <a:rPr sz="2800" spc="-40" dirty="0">
                <a:latin typeface="Times New Roman"/>
                <a:cs typeface="Times New Roman"/>
              </a:rPr>
              <a:t> </a:t>
            </a:r>
            <a:r>
              <a:rPr sz="2800" dirty="0">
                <a:latin typeface="Times New Roman"/>
                <a:cs typeface="Times New Roman"/>
              </a:rPr>
              <a:t>2</a:t>
            </a:r>
            <a:r>
              <a:rPr sz="2800" spc="-15" dirty="0">
                <a:latin typeface="Times New Roman"/>
                <a:cs typeface="Times New Roman"/>
              </a:rPr>
              <a:t> </a:t>
            </a:r>
            <a:r>
              <a:rPr sz="2800" dirty="0">
                <a:latin typeface="Times New Roman"/>
                <a:cs typeface="Times New Roman"/>
              </a:rPr>
              <a:t>pets</a:t>
            </a:r>
            <a:r>
              <a:rPr sz="2800" spc="-30" dirty="0">
                <a:latin typeface="Times New Roman"/>
                <a:cs typeface="Times New Roman"/>
              </a:rPr>
              <a:t> </a:t>
            </a:r>
            <a:r>
              <a:rPr sz="2000" dirty="0">
                <a:latin typeface="Times New Roman"/>
                <a:cs typeface="Times New Roman"/>
              </a:rPr>
              <a:t>(cats</a:t>
            </a:r>
            <a:r>
              <a:rPr sz="2000" spc="-10" dirty="0">
                <a:latin typeface="Times New Roman"/>
                <a:cs typeface="Times New Roman"/>
              </a:rPr>
              <a:t> </a:t>
            </a:r>
            <a:r>
              <a:rPr sz="2000" dirty="0">
                <a:latin typeface="Times New Roman"/>
                <a:cs typeface="Times New Roman"/>
              </a:rPr>
              <a:t>or</a:t>
            </a:r>
            <a:r>
              <a:rPr sz="2000" spc="-20" dirty="0">
                <a:latin typeface="Times New Roman"/>
                <a:cs typeface="Times New Roman"/>
              </a:rPr>
              <a:t> </a:t>
            </a:r>
            <a:r>
              <a:rPr sz="2000" dirty="0">
                <a:latin typeface="Times New Roman"/>
                <a:cs typeface="Times New Roman"/>
              </a:rPr>
              <a:t>dogs)</a:t>
            </a:r>
            <a:r>
              <a:rPr sz="2000" spc="-5" dirty="0">
                <a:latin typeface="Times New Roman"/>
                <a:cs typeface="Times New Roman"/>
              </a:rPr>
              <a:t> </a:t>
            </a:r>
            <a:r>
              <a:rPr sz="2800" dirty="0">
                <a:latin typeface="Times New Roman"/>
                <a:cs typeface="Times New Roman"/>
              </a:rPr>
              <a:t>per</a:t>
            </a:r>
            <a:r>
              <a:rPr sz="2800" spc="-10" dirty="0">
                <a:latin typeface="Times New Roman"/>
                <a:cs typeface="Times New Roman"/>
              </a:rPr>
              <a:t> </a:t>
            </a:r>
            <a:r>
              <a:rPr sz="2800" dirty="0">
                <a:latin typeface="Times New Roman"/>
                <a:cs typeface="Times New Roman"/>
              </a:rPr>
              <a:t>family</a:t>
            </a:r>
            <a:r>
              <a:rPr sz="2800" spc="25" dirty="0">
                <a:latin typeface="Times New Roman"/>
                <a:cs typeface="Times New Roman"/>
              </a:rPr>
              <a:t> </a:t>
            </a:r>
            <a:r>
              <a:rPr sz="2800" dirty="0">
                <a:latin typeface="Times New Roman"/>
                <a:cs typeface="Times New Roman"/>
              </a:rPr>
              <a:t>on</a:t>
            </a:r>
            <a:r>
              <a:rPr sz="2800" spc="-175" dirty="0">
                <a:latin typeface="Times New Roman"/>
                <a:cs typeface="Times New Roman"/>
              </a:rPr>
              <a:t> </a:t>
            </a:r>
            <a:r>
              <a:rPr sz="2800" dirty="0">
                <a:latin typeface="Times New Roman"/>
                <a:cs typeface="Times New Roman"/>
              </a:rPr>
              <a:t>AMC</a:t>
            </a:r>
            <a:r>
              <a:rPr sz="2800" spc="-5" dirty="0">
                <a:latin typeface="Times New Roman"/>
                <a:cs typeface="Times New Roman"/>
              </a:rPr>
              <a:t> </a:t>
            </a:r>
            <a:r>
              <a:rPr sz="2800" dirty="0">
                <a:latin typeface="Times New Roman"/>
                <a:cs typeface="Times New Roman"/>
              </a:rPr>
              <a:t>flight</a:t>
            </a:r>
            <a:r>
              <a:rPr sz="2800" spc="-15" dirty="0">
                <a:latin typeface="Times New Roman"/>
                <a:cs typeface="Times New Roman"/>
              </a:rPr>
              <a:t> </a:t>
            </a:r>
            <a:r>
              <a:rPr sz="2800" dirty="0">
                <a:latin typeface="Times New Roman"/>
                <a:cs typeface="Times New Roman"/>
              </a:rPr>
              <a:t>on</a:t>
            </a:r>
            <a:r>
              <a:rPr sz="2800" spc="-15" dirty="0">
                <a:latin typeface="Times New Roman"/>
                <a:cs typeface="Times New Roman"/>
              </a:rPr>
              <a:t> </a:t>
            </a:r>
            <a:r>
              <a:rPr sz="2800" spc="-25" dirty="0">
                <a:latin typeface="Times New Roman"/>
                <a:cs typeface="Times New Roman"/>
              </a:rPr>
              <a:t>1</a:t>
            </a:r>
            <a:r>
              <a:rPr sz="2775" spc="-37" baseline="25525" dirty="0">
                <a:latin typeface="Times New Roman"/>
                <a:cs typeface="Times New Roman"/>
              </a:rPr>
              <a:t>st </a:t>
            </a:r>
            <a:r>
              <a:rPr sz="2800" dirty="0">
                <a:latin typeface="Times New Roman"/>
                <a:cs typeface="Times New Roman"/>
              </a:rPr>
              <a:t>come</a:t>
            </a:r>
            <a:r>
              <a:rPr sz="2800" spc="15" dirty="0">
                <a:latin typeface="Times New Roman"/>
                <a:cs typeface="Times New Roman"/>
              </a:rPr>
              <a:t> </a:t>
            </a:r>
            <a:r>
              <a:rPr sz="2800" dirty="0">
                <a:latin typeface="Times New Roman"/>
                <a:cs typeface="Times New Roman"/>
              </a:rPr>
              <a:t>-</a:t>
            </a:r>
            <a:r>
              <a:rPr sz="2800" spc="-30" dirty="0">
                <a:latin typeface="Times New Roman"/>
                <a:cs typeface="Times New Roman"/>
              </a:rPr>
              <a:t> </a:t>
            </a:r>
            <a:r>
              <a:rPr sz="2800" dirty="0">
                <a:latin typeface="Times New Roman"/>
                <a:cs typeface="Times New Roman"/>
              </a:rPr>
              <a:t>1</a:t>
            </a:r>
            <a:r>
              <a:rPr sz="2775" baseline="25525" dirty="0">
                <a:latin typeface="Times New Roman"/>
                <a:cs typeface="Times New Roman"/>
              </a:rPr>
              <a:t>st</a:t>
            </a:r>
            <a:r>
              <a:rPr sz="2775" spc="330" baseline="25525" dirty="0">
                <a:latin typeface="Times New Roman"/>
                <a:cs typeface="Times New Roman"/>
              </a:rPr>
              <a:t> </a:t>
            </a:r>
            <a:r>
              <a:rPr sz="2800" dirty="0">
                <a:latin typeface="Times New Roman"/>
                <a:cs typeface="Times New Roman"/>
              </a:rPr>
              <a:t>serve</a:t>
            </a:r>
            <a:r>
              <a:rPr sz="2800" spc="-20" dirty="0">
                <a:latin typeface="Times New Roman"/>
                <a:cs typeface="Times New Roman"/>
              </a:rPr>
              <a:t> </a:t>
            </a:r>
            <a:r>
              <a:rPr sz="2800" spc="-10" dirty="0">
                <a:latin typeface="Times New Roman"/>
                <a:cs typeface="Times New Roman"/>
              </a:rPr>
              <a:t>basis!</a:t>
            </a:r>
            <a:r>
              <a:rPr lang="en-US" sz="2800" spc="-10" dirty="0">
                <a:latin typeface="Times New Roman"/>
                <a:cs typeface="Times New Roman"/>
              </a:rPr>
              <a:t> </a:t>
            </a:r>
            <a:r>
              <a:rPr lang="en-US" sz="2800" spc="-10" dirty="0">
                <a:solidFill>
                  <a:srgbClr val="FF0000"/>
                </a:solidFill>
                <a:latin typeface="Times New Roman"/>
                <a:cs typeface="Times New Roman"/>
              </a:rPr>
              <a:t>*See slides 51-54 for more information re: PCSing with pets*</a:t>
            </a:r>
            <a:endParaRPr sz="2800" dirty="0">
              <a:solidFill>
                <a:srgbClr val="FF0000"/>
              </a:solidFill>
              <a:latin typeface="Times New Roman"/>
              <a:cs typeface="Times New Roman"/>
            </a:endParaRPr>
          </a:p>
          <a:p>
            <a:pPr marL="762000" marR="43180" lvl="1" indent="-230504">
              <a:lnSpc>
                <a:spcPct val="150000"/>
              </a:lnSpc>
              <a:spcBef>
                <a:spcPts val="2455"/>
              </a:spcBef>
              <a:buSzPct val="95833"/>
              <a:buFont typeface="Wingdings"/>
              <a:buChar char=""/>
              <a:tabLst>
                <a:tab pos="762000" algn="l"/>
                <a:tab pos="776605" algn="l"/>
              </a:tabLst>
            </a:pPr>
            <a:r>
              <a:rPr sz="2400" dirty="0">
                <a:latin typeface="Times New Roman"/>
                <a:cs typeface="Times New Roman"/>
              </a:rPr>
              <a:t>	The</a:t>
            </a:r>
            <a:r>
              <a:rPr sz="2400" spc="-40" dirty="0">
                <a:latin typeface="Times New Roman"/>
                <a:cs typeface="Times New Roman"/>
              </a:rPr>
              <a:t> </a:t>
            </a:r>
            <a:r>
              <a:rPr sz="2400" dirty="0">
                <a:latin typeface="Times New Roman"/>
                <a:cs typeface="Times New Roman"/>
              </a:rPr>
              <a:t>traveler</a:t>
            </a:r>
            <a:r>
              <a:rPr sz="2400" spc="-10" dirty="0">
                <a:latin typeface="Times New Roman"/>
                <a:cs typeface="Times New Roman"/>
              </a:rPr>
              <a:t> </a:t>
            </a:r>
            <a:r>
              <a:rPr sz="2400" dirty="0">
                <a:latin typeface="Times New Roman"/>
                <a:cs typeface="Times New Roman"/>
              </a:rPr>
              <a:t>is</a:t>
            </a:r>
            <a:r>
              <a:rPr sz="2400" spc="-15" dirty="0">
                <a:latin typeface="Times New Roman"/>
                <a:cs typeface="Times New Roman"/>
              </a:rPr>
              <a:t> </a:t>
            </a:r>
            <a:r>
              <a:rPr sz="2400" dirty="0">
                <a:latin typeface="Times New Roman"/>
                <a:cs typeface="Times New Roman"/>
              </a:rPr>
              <a:t>solely</a:t>
            </a:r>
            <a:r>
              <a:rPr sz="2400" spc="-20" dirty="0">
                <a:latin typeface="Times New Roman"/>
                <a:cs typeface="Times New Roman"/>
              </a:rPr>
              <a:t> </a:t>
            </a:r>
            <a:r>
              <a:rPr sz="2400" dirty="0">
                <a:latin typeface="Times New Roman"/>
                <a:cs typeface="Times New Roman"/>
              </a:rPr>
              <a:t>responsible</a:t>
            </a:r>
            <a:r>
              <a:rPr sz="2400" spc="-25" dirty="0">
                <a:latin typeface="Times New Roman"/>
                <a:cs typeface="Times New Roman"/>
              </a:rPr>
              <a:t> </a:t>
            </a:r>
            <a:r>
              <a:rPr sz="2400" dirty="0">
                <a:latin typeface="Times New Roman"/>
                <a:cs typeface="Times New Roman"/>
              </a:rPr>
              <a:t>for</a:t>
            </a:r>
            <a:r>
              <a:rPr sz="2400" spc="-20" dirty="0">
                <a:latin typeface="Times New Roman"/>
                <a:cs typeface="Times New Roman"/>
              </a:rPr>
              <a:t> </a:t>
            </a:r>
            <a:r>
              <a:rPr sz="2400" dirty="0">
                <a:latin typeface="Times New Roman"/>
                <a:cs typeface="Times New Roman"/>
              </a:rPr>
              <a:t>procuring,</a:t>
            </a:r>
            <a:r>
              <a:rPr sz="2400" spc="-10" dirty="0">
                <a:latin typeface="Times New Roman"/>
                <a:cs typeface="Times New Roman"/>
              </a:rPr>
              <a:t> </a:t>
            </a:r>
            <a:r>
              <a:rPr sz="2400" dirty="0">
                <a:latin typeface="Times New Roman"/>
                <a:cs typeface="Times New Roman"/>
              </a:rPr>
              <a:t>shipping,</a:t>
            </a:r>
            <a:r>
              <a:rPr sz="2400" spc="-20" dirty="0">
                <a:latin typeface="Times New Roman"/>
                <a:cs typeface="Times New Roman"/>
              </a:rPr>
              <a:t> </a:t>
            </a:r>
            <a:r>
              <a:rPr sz="2400" dirty="0">
                <a:latin typeface="Times New Roman"/>
                <a:cs typeface="Times New Roman"/>
              </a:rPr>
              <a:t>all</a:t>
            </a:r>
            <a:r>
              <a:rPr sz="2400" spc="-25" dirty="0">
                <a:latin typeface="Times New Roman"/>
                <a:cs typeface="Times New Roman"/>
              </a:rPr>
              <a:t> </a:t>
            </a:r>
            <a:r>
              <a:rPr sz="2400" dirty="0">
                <a:latin typeface="Times New Roman"/>
                <a:cs typeface="Times New Roman"/>
              </a:rPr>
              <a:t>the</a:t>
            </a:r>
            <a:r>
              <a:rPr sz="2400" spc="-30" dirty="0">
                <a:latin typeface="Times New Roman"/>
                <a:cs typeface="Times New Roman"/>
              </a:rPr>
              <a:t> </a:t>
            </a:r>
            <a:r>
              <a:rPr sz="2400" dirty="0">
                <a:latin typeface="Times New Roman"/>
                <a:cs typeface="Times New Roman"/>
              </a:rPr>
              <a:t>related</a:t>
            </a:r>
            <a:r>
              <a:rPr sz="2400" spc="-5" dirty="0">
                <a:latin typeface="Times New Roman"/>
                <a:cs typeface="Times New Roman"/>
              </a:rPr>
              <a:t> </a:t>
            </a:r>
            <a:r>
              <a:rPr sz="2400" dirty="0">
                <a:latin typeface="Times New Roman"/>
                <a:cs typeface="Times New Roman"/>
              </a:rPr>
              <a:t>costs,</a:t>
            </a:r>
            <a:r>
              <a:rPr sz="2400" spc="-20" dirty="0">
                <a:latin typeface="Times New Roman"/>
                <a:cs typeface="Times New Roman"/>
              </a:rPr>
              <a:t> </a:t>
            </a:r>
            <a:r>
              <a:rPr sz="2400" spc="-25" dirty="0">
                <a:latin typeface="Times New Roman"/>
                <a:cs typeface="Times New Roman"/>
              </a:rPr>
              <a:t>and </a:t>
            </a:r>
            <a:r>
              <a:rPr sz="2400" dirty="0">
                <a:latin typeface="Times New Roman"/>
                <a:cs typeface="Times New Roman"/>
              </a:rPr>
              <a:t>restrictions</a:t>
            </a:r>
            <a:r>
              <a:rPr sz="2400" spc="-10" dirty="0">
                <a:latin typeface="Times New Roman"/>
                <a:cs typeface="Times New Roman"/>
              </a:rPr>
              <a:t> </a:t>
            </a:r>
            <a:r>
              <a:rPr sz="2400" dirty="0">
                <a:latin typeface="Times New Roman"/>
                <a:cs typeface="Times New Roman"/>
              </a:rPr>
              <a:t>for</a:t>
            </a:r>
            <a:r>
              <a:rPr sz="2400" spc="-20" dirty="0">
                <a:latin typeface="Times New Roman"/>
                <a:cs typeface="Times New Roman"/>
              </a:rPr>
              <a:t> </a:t>
            </a:r>
            <a:r>
              <a:rPr sz="2400" dirty="0">
                <a:latin typeface="Times New Roman"/>
                <a:cs typeface="Times New Roman"/>
              </a:rPr>
              <a:t>their</a:t>
            </a:r>
            <a:r>
              <a:rPr sz="2400" spc="-20" dirty="0">
                <a:latin typeface="Times New Roman"/>
                <a:cs typeface="Times New Roman"/>
              </a:rPr>
              <a:t> </a:t>
            </a:r>
            <a:r>
              <a:rPr sz="2400" dirty="0">
                <a:latin typeface="Times New Roman"/>
                <a:cs typeface="Times New Roman"/>
              </a:rPr>
              <a:t>pet</a:t>
            </a:r>
            <a:r>
              <a:rPr sz="2400" spc="-25" dirty="0">
                <a:latin typeface="Times New Roman"/>
                <a:cs typeface="Times New Roman"/>
              </a:rPr>
              <a:t> </a:t>
            </a:r>
            <a:r>
              <a:rPr sz="2400" dirty="0">
                <a:latin typeface="Times New Roman"/>
                <a:cs typeface="Times New Roman"/>
              </a:rPr>
              <a:t>on</a:t>
            </a:r>
            <a:r>
              <a:rPr sz="2400" spc="-20" dirty="0">
                <a:latin typeface="Times New Roman"/>
                <a:cs typeface="Times New Roman"/>
              </a:rPr>
              <a:t> </a:t>
            </a:r>
            <a:r>
              <a:rPr sz="2400" dirty="0">
                <a:latin typeface="Times New Roman"/>
                <a:cs typeface="Times New Roman"/>
              </a:rPr>
              <a:t>any</a:t>
            </a:r>
            <a:r>
              <a:rPr sz="2400" spc="-20" dirty="0">
                <a:latin typeface="Times New Roman"/>
                <a:cs typeface="Times New Roman"/>
              </a:rPr>
              <a:t> </a:t>
            </a:r>
            <a:r>
              <a:rPr sz="2400" dirty="0">
                <a:latin typeface="Times New Roman"/>
                <a:cs typeface="Times New Roman"/>
              </a:rPr>
              <a:t>non-AMC</a:t>
            </a:r>
            <a:r>
              <a:rPr sz="2400" spc="-20" dirty="0">
                <a:latin typeface="Times New Roman"/>
                <a:cs typeface="Times New Roman"/>
              </a:rPr>
              <a:t> </a:t>
            </a:r>
            <a:r>
              <a:rPr sz="2400" dirty="0">
                <a:latin typeface="Times New Roman"/>
                <a:cs typeface="Times New Roman"/>
              </a:rPr>
              <a:t>segmented</a:t>
            </a:r>
            <a:r>
              <a:rPr sz="2400" spc="15" dirty="0">
                <a:latin typeface="Times New Roman"/>
                <a:cs typeface="Times New Roman"/>
              </a:rPr>
              <a:t> </a:t>
            </a:r>
            <a:r>
              <a:rPr sz="2400" spc="-10" dirty="0">
                <a:latin typeface="Times New Roman"/>
                <a:cs typeface="Times New Roman"/>
              </a:rPr>
              <a:t>flight.</a:t>
            </a:r>
            <a:endParaRPr sz="2400" dirty="0">
              <a:latin typeface="Times New Roman"/>
              <a:cs typeface="Times New Roman"/>
            </a:endParaRPr>
          </a:p>
          <a:p>
            <a:pPr lvl="1">
              <a:lnSpc>
                <a:spcPct val="100000"/>
              </a:lnSpc>
              <a:buFont typeface="Wingdings"/>
              <a:buChar char=""/>
            </a:pPr>
            <a:endParaRPr sz="2600" dirty="0">
              <a:latin typeface="Times New Roman"/>
              <a:cs typeface="Times New Roman"/>
            </a:endParaRPr>
          </a:p>
          <a:p>
            <a:pPr marL="304800" marR="334645" indent="-233045">
              <a:lnSpc>
                <a:spcPts val="3020"/>
              </a:lnSpc>
              <a:spcBef>
                <a:spcPts val="1655"/>
              </a:spcBef>
              <a:buSzPct val="96428"/>
              <a:buFont typeface="Wingdings"/>
              <a:buChar char=""/>
              <a:tabLst>
                <a:tab pos="304800" algn="l"/>
                <a:tab pos="356870" algn="l"/>
              </a:tabLst>
            </a:pPr>
            <a:r>
              <a:rPr sz="2800" spc="-60" dirty="0">
                <a:latin typeface="Times New Roman"/>
                <a:cs typeface="Times New Roman"/>
              </a:rPr>
              <a:t>	We</a:t>
            </a:r>
            <a:r>
              <a:rPr sz="2800" spc="-25" dirty="0">
                <a:latin typeface="Times New Roman"/>
                <a:cs typeface="Times New Roman"/>
              </a:rPr>
              <a:t> </a:t>
            </a:r>
            <a:r>
              <a:rPr sz="2800" dirty="0">
                <a:latin typeface="Times New Roman"/>
                <a:cs typeface="Times New Roman"/>
              </a:rPr>
              <a:t>cannot</a:t>
            </a:r>
            <a:r>
              <a:rPr sz="2800" spc="-25" dirty="0">
                <a:latin typeface="Times New Roman"/>
                <a:cs typeface="Times New Roman"/>
              </a:rPr>
              <a:t> </a:t>
            </a:r>
            <a:r>
              <a:rPr sz="2800" dirty="0">
                <a:latin typeface="Times New Roman"/>
                <a:cs typeface="Times New Roman"/>
              </a:rPr>
              <a:t>fly</a:t>
            </a:r>
            <a:r>
              <a:rPr sz="2800" spc="15" dirty="0">
                <a:latin typeface="Times New Roman"/>
                <a:cs typeface="Times New Roman"/>
              </a:rPr>
              <a:t> </a:t>
            </a:r>
            <a:r>
              <a:rPr sz="2800" dirty="0">
                <a:latin typeface="Times New Roman"/>
                <a:cs typeface="Times New Roman"/>
              </a:rPr>
              <a:t>you</a:t>
            </a:r>
            <a:r>
              <a:rPr sz="2800" spc="-25" dirty="0">
                <a:latin typeface="Times New Roman"/>
                <a:cs typeface="Times New Roman"/>
              </a:rPr>
              <a:t> </a:t>
            </a:r>
            <a:r>
              <a:rPr sz="2800" dirty="0">
                <a:latin typeface="Times New Roman"/>
                <a:cs typeface="Times New Roman"/>
              </a:rPr>
              <a:t>to</a:t>
            </a:r>
            <a:r>
              <a:rPr sz="2800" spc="-25" dirty="0">
                <a:latin typeface="Times New Roman"/>
                <a:cs typeface="Times New Roman"/>
              </a:rPr>
              <a:t> </a:t>
            </a:r>
            <a:r>
              <a:rPr sz="2800" dirty="0">
                <a:latin typeface="Times New Roman"/>
                <a:cs typeface="Times New Roman"/>
              </a:rPr>
              <a:t>or from</a:t>
            </a:r>
            <a:r>
              <a:rPr sz="2800" spc="15" dirty="0">
                <a:latin typeface="Times New Roman"/>
                <a:cs typeface="Times New Roman"/>
              </a:rPr>
              <a:t> </a:t>
            </a:r>
            <a:r>
              <a:rPr sz="2800" dirty="0">
                <a:latin typeface="Times New Roman"/>
                <a:cs typeface="Times New Roman"/>
              </a:rPr>
              <a:t>your</a:t>
            </a:r>
            <a:r>
              <a:rPr sz="2800" spc="-20" dirty="0">
                <a:latin typeface="Times New Roman"/>
                <a:cs typeface="Times New Roman"/>
              </a:rPr>
              <a:t> </a:t>
            </a:r>
            <a:r>
              <a:rPr sz="2800" dirty="0">
                <a:latin typeface="Times New Roman"/>
                <a:cs typeface="Times New Roman"/>
              </a:rPr>
              <a:t>leave</a:t>
            </a:r>
            <a:r>
              <a:rPr sz="2800" spc="-30" dirty="0">
                <a:latin typeface="Times New Roman"/>
                <a:cs typeface="Times New Roman"/>
              </a:rPr>
              <a:t> </a:t>
            </a:r>
            <a:r>
              <a:rPr sz="2800" spc="-10" dirty="0">
                <a:latin typeface="Times New Roman"/>
                <a:cs typeface="Times New Roman"/>
              </a:rPr>
              <a:t>location.</a:t>
            </a:r>
            <a:r>
              <a:rPr sz="2800" spc="-180" dirty="0">
                <a:latin typeface="Times New Roman"/>
                <a:cs typeface="Times New Roman"/>
              </a:rPr>
              <a:t> </a:t>
            </a:r>
            <a:r>
              <a:rPr sz="2800" dirty="0">
                <a:latin typeface="Times New Roman"/>
                <a:cs typeface="Times New Roman"/>
              </a:rPr>
              <a:t>Ask</a:t>
            </a:r>
            <a:r>
              <a:rPr sz="2800" spc="25" dirty="0">
                <a:latin typeface="Times New Roman"/>
                <a:cs typeface="Times New Roman"/>
              </a:rPr>
              <a:t> </a:t>
            </a:r>
            <a:r>
              <a:rPr sz="2800" dirty="0">
                <a:latin typeface="Times New Roman"/>
                <a:cs typeface="Times New Roman"/>
              </a:rPr>
              <a:t>about </a:t>
            </a:r>
            <a:r>
              <a:rPr sz="2800" spc="-10" dirty="0">
                <a:latin typeface="Times New Roman"/>
                <a:cs typeface="Times New Roman"/>
              </a:rPr>
              <a:t>Circuitous Travel.</a:t>
            </a:r>
            <a:endParaRPr lang="en-US" sz="2800" spc="-10" dirty="0">
              <a:latin typeface="Times New Roman"/>
              <a:cs typeface="Times New Roman"/>
            </a:endParaRPr>
          </a:p>
          <a:p>
            <a:pPr marL="71755" marR="334645">
              <a:lnSpc>
                <a:spcPts val="3020"/>
              </a:lnSpc>
              <a:spcBef>
                <a:spcPts val="1655"/>
              </a:spcBef>
              <a:buSzPct val="96428"/>
              <a:tabLst>
                <a:tab pos="304800" algn="l"/>
                <a:tab pos="356870" algn="l"/>
              </a:tabLst>
            </a:pPr>
            <a:endParaRPr sz="2800" dirty="0">
              <a:latin typeface="Times New Roman"/>
              <a:cs typeface="Times New Roman"/>
            </a:endParaRPr>
          </a:p>
          <a:p>
            <a:pPr marL="790575" algn="ctr">
              <a:lnSpc>
                <a:spcPct val="100000"/>
              </a:lnSpc>
              <a:spcBef>
                <a:spcPts val="2555"/>
              </a:spcBef>
            </a:pPr>
            <a:endParaRPr lang="en-US" sz="2400" dirty="0">
              <a:latin typeface="Times New Roman"/>
              <a:cs typeface="Times New Roman"/>
            </a:endParaRPr>
          </a:p>
        </p:txBody>
      </p:sp>
      <p:grpSp>
        <p:nvGrpSpPr>
          <p:cNvPr id="14" name="object 14"/>
          <p:cNvGrpSpPr/>
          <p:nvPr/>
        </p:nvGrpSpPr>
        <p:grpSpPr>
          <a:xfrm>
            <a:off x="0" y="0"/>
            <a:ext cx="12192000" cy="1003300"/>
            <a:chOff x="0" y="0"/>
            <a:chExt cx="12192000" cy="1003300"/>
          </a:xfrm>
        </p:grpSpPr>
        <p:sp>
          <p:nvSpPr>
            <p:cNvPr id="15" name="object 15"/>
            <p:cNvSpPr/>
            <p:nvPr/>
          </p:nvSpPr>
          <p:spPr>
            <a:xfrm>
              <a:off x="0" y="0"/>
              <a:ext cx="12192000" cy="632460"/>
            </a:xfrm>
            <a:custGeom>
              <a:avLst/>
              <a:gdLst/>
              <a:ahLst/>
              <a:cxnLst/>
              <a:rect l="l" t="t" r="r" b="b"/>
              <a:pathLst>
                <a:path w="12192000" h="632460">
                  <a:moveTo>
                    <a:pt x="12192000" y="0"/>
                  </a:moveTo>
                  <a:lnTo>
                    <a:pt x="0" y="0"/>
                  </a:lnTo>
                  <a:lnTo>
                    <a:pt x="0" y="632460"/>
                  </a:lnTo>
                  <a:lnTo>
                    <a:pt x="12192000" y="632460"/>
                  </a:lnTo>
                  <a:lnTo>
                    <a:pt x="12192000" y="0"/>
                  </a:lnTo>
                  <a:close/>
                </a:path>
              </a:pathLst>
            </a:custGeom>
            <a:solidFill>
              <a:srgbClr val="538235"/>
            </a:solidFill>
          </p:spPr>
          <p:txBody>
            <a:bodyPr wrap="square" lIns="0" tIns="0" rIns="0" bIns="0" rtlCol="0"/>
            <a:lstStyle/>
            <a:p>
              <a:endParaRPr/>
            </a:p>
          </p:txBody>
        </p:sp>
        <p:pic>
          <p:nvPicPr>
            <p:cNvPr id="16" name="object 16"/>
            <p:cNvPicPr/>
            <p:nvPr/>
          </p:nvPicPr>
          <p:blipFill>
            <a:blip r:embed="rId2" cstate="print"/>
            <a:stretch>
              <a:fillRect/>
            </a:stretch>
          </p:blipFill>
          <p:spPr>
            <a:xfrm>
              <a:off x="0" y="0"/>
              <a:ext cx="3335020" cy="1003299"/>
            </a:xfrm>
            <a:prstGeom prst="rect">
              <a:avLst/>
            </a:prstGeom>
          </p:spPr>
        </p:pic>
        <p:pic>
          <p:nvPicPr>
            <p:cNvPr id="17" name="object 17"/>
            <p:cNvPicPr/>
            <p:nvPr/>
          </p:nvPicPr>
          <p:blipFill>
            <a:blip r:embed="rId3" cstate="print"/>
            <a:stretch>
              <a:fillRect/>
            </a:stretch>
          </p:blipFill>
          <p:spPr>
            <a:xfrm>
              <a:off x="2603500" y="0"/>
              <a:ext cx="1008379" cy="1003299"/>
            </a:xfrm>
            <a:prstGeom prst="rect">
              <a:avLst/>
            </a:prstGeom>
          </p:spPr>
        </p:pic>
        <p:pic>
          <p:nvPicPr>
            <p:cNvPr id="18" name="object 18"/>
            <p:cNvPicPr/>
            <p:nvPr/>
          </p:nvPicPr>
          <p:blipFill>
            <a:blip r:embed="rId4" cstate="print"/>
            <a:stretch>
              <a:fillRect/>
            </a:stretch>
          </p:blipFill>
          <p:spPr>
            <a:xfrm>
              <a:off x="2999739" y="0"/>
              <a:ext cx="5501640" cy="1003299"/>
            </a:xfrm>
            <a:prstGeom prst="rect">
              <a:avLst/>
            </a:prstGeom>
          </p:spPr>
        </p:pic>
      </p:grpSp>
      <p:sp>
        <p:nvSpPr>
          <p:cNvPr id="19" name="object 19"/>
          <p:cNvSpPr txBox="1">
            <a:spLocks noGrp="1"/>
          </p:cNvSpPr>
          <p:nvPr>
            <p:ph type="title"/>
          </p:nvPr>
        </p:nvSpPr>
        <p:spPr>
          <a:prstGeom prst="rect">
            <a:avLst/>
          </a:prstGeom>
        </p:spPr>
        <p:txBody>
          <a:bodyPr vert="horz" wrap="square" lIns="0" tIns="12700" rIns="0" bIns="0" rtlCol="0">
            <a:spAutoFit/>
          </a:bodyPr>
          <a:lstStyle/>
          <a:p>
            <a:pPr marL="6350">
              <a:lnSpc>
                <a:spcPct val="100000"/>
              </a:lnSpc>
              <a:spcBef>
                <a:spcPts val="100"/>
              </a:spcBef>
            </a:pPr>
            <a:r>
              <a:rPr sz="4400" b="0" dirty="0">
                <a:solidFill>
                  <a:srgbClr val="FFFFFF"/>
                </a:solidFill>
                <a:latin typeface="Calibri Light"/>
                <a:cs typeface="Calibri Light"/>
              </a:rPr>
              <a:t>Step</a:t>
            </a:r>
            <a:r>
              <a:rPr sz="4400" b="0" spc="-195" dirty="0">
                <a:solidFill>
                  <a:srgbClr val="FFFFFF"/>
                </a:solidFill>
                <a:latin typeface="Calibri Light"/>
                <a:cs typeface="Calibri Light"/>
              </a:rPr>
              <a:t> </a:t>
            </a:r>
            <a:r>
              <a:rPr sz="4400" b="0" dirty="0">
                <a:solidFill>
                  <a:srgbClr val="FFFFFF"/>
                </a:solidFill>
                <a:latin typeface="Calibri Light"/>
                <a:cs typeface="Calibri Light"/>
              </a:rPr>
              <a:t>2:</a:t>
            </a:r>
            <a:r>
              <a:rPr sz="4400" b="0" spc="-114" dirty="0">
                <a:solidFill>
                  <a:srgbClr val="FFFFFF"/>
                </a:solidFill>
                <a:latin typeface="Calibri Light"/>
                <a:cs typeface="Calibri Light"/>
              </a:rPr>
              <a:t> </a:t>
            </a:r>
            <a:r>
              <a:rPr sz="4400" b="0" dirty="0">
                <a:solidFill>
                  <a:srgbClr val="FFFFFF"/>
                </a:solidFill>
                <a:latin typeface="Calibri Light"/>
                <a:cs typeface="Calibri Light"/>
              </a:rPr>
              <a:t>TMO</a:t>
            </a:r>
            <a:r>
              <a:rPr sz="4400" b="0" spc="-155" dirty="0">
                <a:solidFill>
                  <a:srgbClr val="FFFFFF"/>
                </a:solidFill>
                <a:latin typeface="Calibri Light"/>
                <a:cs typeface="Calibri Light"/>
              </a:rPr>
              <a:t> </a:t>
            </a:r>
            <a:r>
              <a:rPr sz="4400" b="0" dirty="0">
                <a:solidFill>
                  <a:srgbClr val="FFFFFF"/>
                </a:solidFill>
                <a:latin typeface="Calibri Light"/>
                <a:cs typeface="Calibri Light"/>
              </a:rPr>
              <a:t>–</a:t>
            </a:r>
            <a:r>
              <a:rPr sz="4400" b="0" spc="-130" dirty="0">
                <a:solidFill>
                  <a:srgbClr val="FFFFFF"/>
                </a:solidFill>
                <a:latin typeface="Calibri Light"/>
                <a:cs typeface="Calibri Light"/>
              </a:rPr>
              <a:t> </a:t>
            </a:r>
            <a:r>
              <a:rPr sz="4400" b="0" spc="-35" dirty="0">
                <a:solidFill>
                  <a:srgbClr val="FFFFFF"/>
                </a:solidFill>
                <a:latin typeface="Calibri Light"/>
                <a:cs typeface="Calibri Light"/>
              </a:rPr>
              <a:t>Passenger</a:t>
            </a:r>
            <a:r>
              <a:rPr sz="4400" b="0" spc="-150" dirty="0">
                <a:solidFill>
                  <a:srgbClr val="FFFFFF"/>
                </a:solidFill>
                <a:latin typeface="Calibri Light"/>
                <a:cs typeface="Calibri Light"/>
              </a:rPr>
              <a:t> </a:t>
            </a:r>
            <a:r>
              <a:rPr sz="4400" b="0" spc="-45" dirty="0">
                <a:solidFill>
                  <a:srgbClr val="FFFFFF"/>
                </a:solidFill>
                <a:latin typeface="Calibri Light"/>
                <a:cs typeface="Calibri Light"/>
              </a:rPr>
              <a:t>Movement</a:t>
            </a:r>
            <a:endParaRPr sz="4400">
              <a:latin typeface="Calibri Light"/>
              <a:cs typeface="Calibri Light"/>
            </a:endParaRPr>
          </a:p>
        </p:txBody>
      </p:sp>
      <p:sp>
        <p:nvSpPr>
          <p:cNvPr id="20" name="object 20"/>
          <p:cNvSpPr txBox="1"/>
          <p:nvPr/>
        </p:nvSpPr>
        <p:spPr>
          <a:xfrm>
            <a:off x="4135754" y="6462712"/>
            <a:ext cx="3919220" cy="177800"/>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If</a:t>
            </a:r>
            <a:r>
              <a:rPr sz="1200" spc="-20" dirty="0">
                <a:solidFill>
                  <a:srgbClr val="888888"/>
                </a:solidFill>
                <a:latin typeface="Calibri"/>
                <a:cs typeface="Calibri"/>
              </a:rPr>
              <a:t> </a:t>
            </a:r>
            <a:r>
              <a:rPr sz="1200" dirty="0">
                <a:solidFill>
                  <a:srgbClr val="888888"/>
                </a:solidFill>
                <a:latin typeface="Calibri"/>
                <a:cs typeface="Calibri"/>
              </a:rPr>
              <a:t>you</a:t>
            </a:r>
            <a:r>
              <a:rPr sz="1200" spc="-20" dirty="0">
                <a:solidFill>
                  <a:srgbClr val="888888"/>
                </a:solidFill>
                <a:latin typeface="Calibri"/>
                <a:cs typeface="Calibri"/>
              </a:rPr>
              <a:t> </a:t>
            </a:r>
            <a:r>
              <a:rPr sz="1200" dirty="0">
                <a:solidFill>
                  <a:srgbClr val="888888"/>
                </a:solidFill>
                <a:latin typeface="Calibri"/>
                <a:cs typeface="Calibri"/>
              </a:rPr>
              <a:t>have</a:t>
            </a:r>
            <a:r>
              <a:rPr sz="1200" spc="-25" dirty="0">
                <a:solidFill>
                  <a:srgbClr val="888888"/>
                </a:solidFill>
                <a:latin typeface="Calibri"/>
                <a:cs typeface="Calibri"/>
              </a:rPr>
              <a:t> </a:t>
            </a:r>
            <a:r>
              <a:rPr sz="1200" dirty="0">
                <a:solidFill>
                  <a:srgbClr val="888888"/>
                </a:solidFill>
                <a:latin typeface="Calibri"/>
                <a:cs typeface="Calibri"/>
              </a:rPr>
              <a:t>any</a:t>
            </a:r>
            <a:r>
              <a:rPr sz="1200" spc="-45" dirty="0">
                <a:solidFill>
                  <a:srgbClr val="888888"/>
                </a:solidFill>
                <a:latin typeface="Calibri"/>
                <a:cs typeface="Calibri"/>
              </a:rPr>
              <a:t> </a:t>
            </a:r>
            <a:r>
              <a:rPr sz="1200" dirty="0">
                <a:solidFill>
                  <a:srgbClr val="888888"/>
                </a:solidFill>
                <a:latin typeface="Calibri"/>
                <a:cs typeface="Calibri"/>
              </a:rPr>
              <a:t>questions</a:t>
            </a:r>
            <a:r>
              <a:rPr sz="1200" spc="-40" dirty="0">
                <a:solidFill>
                  <a:srgbClr val="888888"/>
                </a:solidFill>
                <a:latin typeface="Calibri"/>
                <a:cs typeface="Calibri"/>
              </a:rPr>
              <a:t> </a:t>
            </a:r>
            <a:r>
              <a:rPr sz="1200" dirty="0">
                <a:solidFill>
                  <a:srgbClr val="888888"/>
                </a:solidFill>
                <a:latin typeface="Calibri"/>
                <a:cs typeface="Calibri"/>
              </a:rPr>
              <a:t>please</a:t>
            </a:r>
            <a:r>
              <a:rPr sz="1200" spc="-10" dirty="0">
                <a:solidFill>
                  <a:srgbClr val="888888"/>
                </a:solidFill>
                <a:latin typeface="Calibri"/>
                <a:cs typeface="Calibri"/>
              </a:rPr>
              <a:t> </a:t>
            </a:r>
            <a:r>
              <a:rPr sz="1200" dirty="0">
                <a:solidFill>
                  <a:srgbClr val="888888"/>
                </a:solidFill>
                <a:latin typeface="Calibri"/>
                <a:cs typeface="Calibri"/>
              </a:rPr>
              <a:t>contact</a:t>
            </a:r>
            <a:r>
              <a:rPr sz="1200" spc="10" dirty="0">
                <a:solidFill>
                  <a:srgbClr val="888888"/>
                </a:solidFill>
                <a:latin typeface="Calibri"/>
                <a:cs typeface="Calibri"/>
              </a:rPr>
              <a:t> </a:t>
            </a:r>
            <a:r>
              <a:rPr sz="1200" dirty="0">
                <a:solidFill>
                  <a:srgbClr val="888888"/>
                </a:solidFill>
                <a:latin typeface="Calibri"/>
                <a:cs typeface="Calibri"/>
              </a:rPr>
              <a:t>our</a:t>
            </a:r>
            <a:r>
              <a:rPr sz="1200" spc="-45" dirty="0">
                <a:solidFill>
                  <a:srgbClr val="888888"/>
                </a:solidFill>
                <a:latin typeface="Calibri"/>
                <a:cs typeface="Calibri"/>
              </a:rPr>
              <a:t> </a:t>
            </a:r>
            <a:r>
              <a:rPr sz="1200" dirty="0">
                <a:solidFill>
                  <a:srgbClr val="888888"/>
                </a:solidFill>
                <a:latin typeface="Calibri"/>
                <a:cs typeface="Calibri"/>
              </a:rPr>
              <a:t>office</a:t>
            </a:r>
            <a:r>
              <a:rPr sz="1200" spc="15" dirty="0">
                <a:solidFill>
                  <a:srgbClr val="888888"/>
                </a:solidFill>
                <a:latin typeface="Calibri"/>
                <a:cs typeface="Calibri"/>
              </a:rPr>
              <a:t> </a:t>
            </a:r>
            <a:r>
              <a:rPr sz="1200" dirty="0">
                <a:solidFill>
                  <a:srgbClr val="888888"/>
                </a:solidFill>
                <a:latin typeface="Calibri"/>
                <a:cs typeface="Calibri"/>
              </a:rPr>
              <a:t>at</a:t>
            </a:r>
            <a:r>
              <a:rPr sz="1200" spc="-10" dirty="0">
                <a:solidFill>
                  <a:srgbClr val="888888"/>
                </a:solidFill>
                <a:latin typeface="Calibri"/>
                <a:cs typeface="Calibri"/>
              </a:rPr>
              <a:t> </a:t>
            </a:r>
            <a:r>
              <a:rPr sz="1200" spc="-20" dirty="0">
                <a:solidFill>
                  <a:srgbClr val="888888"/>
                </a:solidFill>
                <a:latin typeface="Calibri"/>
                <a:cs typeface="Calibri"/>
              </a:rPr>
              <a:t>456-3229</a:t>
            </a:r>
            <a:endParaRPr sz="1200">
              <a:latin typeface="Calibri"/>
              <a:cs typeface="Calibri"/>
            </a:endParaRPr>
          </a:p>
        </p:txBody>
      </p:sp>
      <p:grpSp>
        <p:nvGrpSpPr>
          <p:cNvPr id="23" name="Group 22">
            <a:extLst>
              <a:ext uri="{FF2B5EF4-FFF2-40B4-BE49-F238E27FC236}">
                <a16:creationId xmlns:a16="http://schemas.microsoft.com/office/drawing/2014/main" id="{C285B79E-C09D-0719-6ED0-2CB4A88F7E0E}"/>
              </a:ext>
            </a:extLst>
          </p:cNvPr>
          <p:cNvGrpSpPr/>
          <p:nvPr/>
        </p:nvGrpSpPr>
        <p:grpSpPr>
          <a:xfrm>
            <a:off x="2245359" y="5328424"/>
            <a:ext cx="7010400" cy="1078590"/>
            <a:chOff x="2362200" y="5106973"/>
            <a:chExt cx="7772400" cy="1305617"/>
          </a:xfrm>
        </p:grpSpPr>
        <p:sp>
          <p:nvSpPr>
            <p:cNvPr id="21" name="Rectangle: Rounded Corners 20">
              <a:extLst>
                <a:ext uri="{FF2B5EF4-FFF2-40B4-BE49-F238E27FC236}">
                  <a16:creationId xmlns:a16="http://schemas.microsoft.com/office/drawing/2014/main" id="{000BD7B6-2DD1-1346-8069-57C760E5DD83}"/>
                </a:ext>
              </a:extLst>
            </p:cNvPr>
            <p:cNvSpPr/>
            <p:nvPr/>
          </p:nvSpPr>
          <p:spPr>
            <a:xfrm>
              <a:off x="2362200" y="5106973"/>
              <a:ext cx="7772400" cy="12176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DB862252-873F-56C3-8085-62D86DDAC2D0}"/>
                </a:ext>
              </a:extLst>
            </p:cNvPr>
            <p:cNvSpPr txBox="1"/>
            <p:nvPr/>
          </p:nvSpPr>
          <p:spPr>
            <a:xfrm>
              <a:off x="2552700" y="5150706"/>
              <a:ext cx="7391400" cy="1261884"/>
            </a:xfrm>
            <a:prstGeom prst="rect">
              <a:avLst/>
            </a:prstGeom>
            <a:noFill/>
          </p:spPr>
          <p:txBody>
            <a:bodyPr wrap="squar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Passenger Travel Section</a:t>
              </a:r>
            </a:p>
            <a:p>
              <a:pPr algn="ctr"/>
              <a:r>
                <a:rPr lang="en-US" sz="2000" b="1" dirty="0">
                  <a:solidFill>
                    <a:schemeClr val="bg1"/>
                  </a:solidFill>
                  <a:latin typeface="Times New Roman" panose="02020603050405020304" pitchFamily="18" charset="0"/>
                  <a:cs typeface="Times New Roman" panose="02020603050405020304" pitchFamily="18" charset="0"/>
                </a:rPr>
                <a:t>318-456-3189</a:t>
              </a:r>
            </a:p>
            <a:p>
              <a:pPr algn="ctr"/>
              <a:r>
                <a:rPr lang="en-US" sz="1800" b="1" spc="-10" dirty="0">
                  <a:solidFill>
                    <a:schemeClr val="bg1"/>
                  </a:solidFill>
                  <a:latin typeface="Times New Roman"/>
                  <a:cs typeface="Times New Roman"/>
                  <a:hlinkClick r:id="rId5">
                    <a:extLst>
                      <a:ext uri="{A12FA001-AC4F-418D-AE19-62706E023703}">
                        <ahyp:hlinkClr xmlns:ahyp="http://schemas.microsoft.com/office/drawing/2018/hyperlinkcolor" val="tx"/>
                      </a:ext>
                    </a:extLst>
                  </a:hlinkClick>
                </a:rPr>
                <a:t>2LRS.LGRDF.PassengerMovement@us.af.mil</a:t>
              </a:r>
              <a:endParaRPr lang="en-US" sz="1800" dirty="0">
                <a:solidFill>
                  <a:schemeClr val="bg1"/>
                </a:solidFill>
                <a:latin typeface="Times New Roman"/>
                <a:cs typeface="Times New Roman"/>
              </a:endParaRPr>
            </a:p>
            <a:p>
              <a:endParaRPr lang="en-US" dirty="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78300" y="1689100"/>
            <a:ext cx="3835399" cy="3733800"/>
          </a:xfrm>
          <a:prstGeom prst="rect">
            <a:avLst/>
          </a:prstGeom>
        </p:spPr>
      </p:pic>
      <p:sp>
        <p:nvSpPr>
          <p:cNvPr id="3" name="object 3"/>
          <p:cNvSpPr/>
          <p:nvPr/>
        </p:nvSpPr>
        <p:spPr>
          <a:xfrm>
            <a:off x="0" y="0"/>
            <a:ext cx="12192000" cy="670560"/>
          </a:xfrm>
          <a:custGeom>
            <a:avLst/>
            <a:gdLst/>
            <a:ahLst/>
            <a:cxnLst/>
            <a:rect l="l" t="t" r="r" b="b"/>
            <a:pathLst>
              <a:path w="12192000" h="670560">
                <a:moveTo>
                  <a:pt x="12192000" y="0"/>
                </a:moveTo>
                <a:lnTo>
                  <a:pt x="0" y="0"/>
                </a:lnTo>
                <a:lnTo>
                  <a:pt x="0" y="670560"/>
                </a:lnTo>
                <a:lnTo>
                  <a:pt x="12192000" y="670560"/>
                </a:lnTo>
                <a:lnTo>
                  <a:pt x="12192000" y="0"/>
                </a:lnTo>
                <a:close/>
              </a:path>
            </a:pathLst>
          </a:custGeom>
          <a:solidFill>
            <a:srgbClr val="FFD966"/>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6350">
              <a:lnSpc>
                <a:spcPct val="100000"/>
              </a:lnSpc>
              <a:spcBef>
                <a:spcPts val="100"/>
              </a:spcBef>
            </a:pPr>
            <a:r>
              <a:rPr sz="4400" b="0" dirty="0">
                <a:solidFill>
                  <a:srgbClr val="000000"/>
                </a:solidFill>
                <a:latin typeface="Calibri Light"/>
                <a:cs typeface="Calibri Light"/>
              </a:rPr>
              <a:t>Step</a:t>
            </a:r>
            <a:r>
              <a:rPr sz="4400" b="0" spc="-215" dirty="0">
                <a:solidFill>
                  <a:srgbClr val="000000"/>
                </a:solidFill>
                <a:latin typeface="Calibri Light"/>
                <a:cs typeface="Calibri Light"/>
              </a:rPr>
              <a:t> </a:t>
            </a:r>
            <a:r>
              <a:rPr sz="4400" b="0" dirty="0">
                <a:solidFill>
                  <a:srgbClr val="000000"/>
                </a:solidFill>
                <a:latin typeface="Calibri Light"/>
                <a:cs typeface="Calibri Light"/>
              </a:rPr>
              <a:t>3:</a:t>
            </a:r>
            <a:r>
              <a:rPr sz="4400" b="0" spc="-140" dirty="0">
                <a:solidFill>
                  <a:srgbClr val="000000"/>
                </a:solidFill>
                <a:latin typeface="Calibri Light"/>
                <a:cs typeface="Calibri Light"/>
              </a:rPr>
              <a:t> </a:t>
            </a:r>
            <a:r>
              <a:rPr sz="4400" b="0" spc="-30" dirty="0">
                <a:solidFill>
                  <a:srgbClr val="000000"/>
                </a:solidFill>
                <a:latin typeface="Calibri Light"/>
                <a:cs typeface="Calibri Light"/>
              </a:rPr>
              <a:t>Receiving</a:t>
            </a:r>
            <a:r>
              <a:rPr sz="4400" b="0" spc="-200" dirty="0">
                <a:solidFill>
                  <a:srgbClr val="000000"/>
                </a:solidFill>
                <a:latin typeface="Calibri Light"/>
                <a:cs typeface="Calibri Light"/>
              </a:rPr>
              <a:t> </a:t>
            </a:r>
            <a:r>
              <a:rPr sz="4400" b="0" dirty="0">
                <a:solidFill>
                  <a:srgbClr val="000000"/>
                </a:solidFill>
                <a:latin typeface="Calibri Light"/>
                <a:cs typeface="Calibri Light"/>
              </a:rPr>
              <a:t>your</a:t>
            </a:r>
            <a:r>
              <a:rPr sz="4400" b="0" spc="-190" dirty="0">
                <a:solidFill>
                  <a:srgbClr val="000000"/>
                </a:solidFill>
                <a:latin typeface="Calibri Light"/>
                <a:cs typeface="Calibri Light"/>
              </a:rPr>
              <a:t> </a:t>
            </a:r>
            <a:r>
              <a:rPr sz="4400" b="0" spc="-35" dirty="0">
                <a:solidFill>
                  <a:srgbClr val="000000"/>
                </a:solidFill>
                <a:latin typeface="Calibri Light"/>
                <a:cs typeface="Calibri Light"/>
              </a:rPr>
              <a:t>orders</a:t>
            </a:r>
            <a:endParaRPr sz="4400">
              <a:latin typeface="Calibri Light"/>
              <a:cs typeface="Calibri Light"/>
            </a:endParaRPr>
          </a:p>
        </p:txBody>
      </p:sp>
      <p:sp>
        <p:nvSpPr>
          <p:cNvPr id="6" name="object 6"/>
          <p:cNvSpPr txBox="1"/>
          <p:nvPr/>
        </p:nvSpPr>
        <p:spPr>
          <a:xfrm>
            <a:off x="4135754" y="6462712"/>
            <a:ext cx="3919220" cy="177800"/>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If</a:t>
            </a:r>
            <a:r>
              <a:rPr sz="1200" spc="-20" dirty="0">
                <a:solidFill>
                  <a:srgbClr val="888888"/>
                </a:solidFill>
                <a:latin typeface="Calibri"/>
                <a:cs typeface="Calibri"/>
              </a:rPr>
              <a:t> </a:t>
            </a:r>
            <a:r>
              <a:rPr sz="1200" dirty="0">
                <a:solidFill>
                  <a:srgbClr val="888888"/>
                </a:solidFill>
                <a:latin typeface="Calibri"/>
                <a:cs typeface="Calibri"/>
              </a:rPr>
              <a:t>you</a:t>
            </a:r>
            <a:r>
              <a:rPr sz="1200" spc="-20" dirty="0">
                <a:solidFill>
                  <a:srgbClr val="888888"/>
                </a:solidFill>
                <a:latin typeface="Calibri"/>
                <a:cs typeface="Calibri"/>
              </a:rPr>
              <a:t> </a:t>
            </a:r>
            <a:r>
              <a:rPr sz="1200" dirty="0">
                <a:solidFill>
                  <a:srgbClr val="888888"/>
                </a:solidFill>
                <a:latin typeface="Calibri"/>
                <a:cs typeface="Calibri"/>
              </a:rPr>
              <a:t>have</a:t>
            </a:r>
            <a:r>
              <a:rPr sz="1200" spc="-25" dirty="0">
                <a:solidFill>
                  <a:srgbClr val="888888"/>
                </a:solidFill>
                <a:latin typeface="Calibri"/>
                <a:cs typeface="Calibri"/>
              </a:rPr>
              <a:t> </a:t>
            </a:r>
            <a:r>
              <a:rPr sz="1200" dirty="0">
                <a:solidFill>
                  <a:srgbClr val="888888"/>
                </a:solidFill>
                <a:latin typeface="Calibri"/>
                <a:cs typeface="Calibri"/>
              </a:rPr>
              <a:t>any</a:t>
            </a:r>
            <a:r>
              <a:rPr sz="1200" spc="-45" dirty="0">
                <a:solidFill>
                  <a:srgbClr val="888888"/>
                </a:solidFill>
                <a:latin typeface="Calibri"/>
                <a:cs typeface="Calibri"/>
              </a:rPr>
              <a:t> </a:t>
            </a:r>
            <a:r>
              <a:rPr sz="1200" dirty="0">
                <a:solidFill>
                  <a:srgbClr val="888888"/>
                </a:solidFill>
                <a:latin typeface="Calibri"/>
                <a:cs typeface="Calibri"/>
              </a:rPr>
              <a:t>questions</a:t>
            </a:r>
            <a:r>
              <a:rPr sz="1200" spc="-40" dirty="0">
                <a:solidFill>
                  <a:srgbClr val="888888"/>
                </a:solidFill>
                <a:latin typeface="Calibri"/>
                <a:cs typeface="Calibri"/>
              </a:rPr>
              <a:t> </a:t>
            </a:r>
            <a:r>
              <a:rPr sz="1200" dirty="0">
                <a:solidFill>
                  <a:srgbClr val="888888"/>
                </a:solidFill>
                <a:latin typeface="Calibri"/>
                <a:cs typeface="Calibri"/>
              </a:rPr>
              <a:t>please</a:t>
            </a:r>
            <a:r>
              <a:rPr sz="1200" spc="-10" dirty="0">
                <a:solidFill>
                  <a:srgbClr val="888888"/>
                </a:solidFill>
                <a:latin typeface="Calibri"/>
                <a:cs typeface="Calibri"/>
              </a:rPr>
              <a:t> </a:t>
            </a:r>
            <a:r>
              <a:rPr sz="1200" dirty="0">
                <a:solidFill>
                  <a:srgbClr val="888888"/>
                </a:solidFill>
                <a:latin typeface="Calibri"/>
                <a:cs typeface="Calibri"/>
              </a:rPr>
              <a:t>contact</a:t>
            </a:r>
            <a:r>
              <a:rPr sz="1200" spc="10" dirty="0">
                <a:solidFill>
                  <a:srgbClr val="888888"/>
                </a:solidFill>
                <a:latin typeface="Calibri"/>
                <a:cs typeface="Calibri"/>
              </a:rPr>
              <a:t> </a:t>
            </a:r>
            <a:r>
              <a:rPr sz="1200" dirty="0">
                <a:solidFill>
                  <a:srgbClr val="888888"/>
                </a:solidFill>
                <a:latin typeface="Calibri"/>
                <a:cs typeface="Calibri"/>
              </a:rPr>
              <a:t>our</a:t>
            </a:r>
            <a:r>
              <a:rPr sz="1200" spc="-45" dirty="0">
                <a:solidFill>
                  <a:srgbClr val="888888"/>
                </a:solidFill>
                <a:latin typeface="Calibri"/>
                <a:cs typeface="Calibri"/>
              </a:rPr>
              <a:t> </a:t>
            </a:r>
            <a:r>
              <a:rPr sz="1200" dirty="0">
                <a:solidFill>
                  <a:srgbClr val="888888"/>
                </a:solidFill>
                <a:latin typeface="Calibri"/>
                <a:cs typeface="Calibri"/>
              </a:rPr>
              <a:t>office</a:t>
            </a:r>
            <a:r>
              <a:rPr sz="1200" spc="15" dirty="0">
                <a:solidFill>
                  <a:srgbClr val="888888"/>
                </a:solidFill>
                <a:latin typeface="Calibri"/>
                <a:cs typeface="Calibri"/>
              </a:rPr>
              <a:t> </a:t>
            </a:r>
            <a:r>
              <a:rPr sz="1200" dirty="0">
                <a:solidFill>
                  <a:srgbClr val="888888"/>
                </a:solidFill>
                <a:latin typeface="Calibri"/>
                <a:cs typeface="Calibri"/>
              </a:rPr>
              <a:t>at</a:t>
            </a:r>
            <a:r>
              <a:rPr sz="1200" spc="-10" dirty="0">
                <a:solidFill>
                  <a:srgbClr val="888888"/>
                </a:solidFill>
                <a:latin typeface="Calibri"/>
                <a:cs typeface="Calibri"/>
              </a:rPr>
              <a:t> </a:t>
            </a:r>
            <a:r>
              <a:rPr sz="1200" spc="-20" dirty="0">
                <a:solidFill>
                  <a:srgbClr val="888888"/>
                </a:solidFill>
                <a:latin typeface="Calibri"/>
                <a:cs typeface="Calibri"/>
              </a:rPr>
              <a:t>456-3229</a:t>
            </a:r>
            <a:endParaRPr sz="1200">
              <a:latin typeface="Calibri"/>
              <a:cs typeface="Calibri"/>
            </a:endParaRPr>
          </a:p>
        </p:txBody>
      </p:sp>
      <p:sp>
        <p:nvSpPr>
          <p:cNvPr id="5" name="object 5"/>
          <p:cNvSpPr txBox="1"/>
          <p:nvPr/>
        </p:nvSpPr>
        <p:spPr>
          <a:xfrm>
            <a:off x="916939" y="1755286"/>
            <a:ext cx="10230485" cy="4002404"/>
          </a:xfrm>
          <a:prstGeom prst="rect">
            <a:avLst/>
          </a:prstGeom>
        </p:spPr>
        <p:txBody>
          <a:bodyPr vert="horz" wrap="square" lIns="0" tIns="44450" rIns="0" bIns="0" rtlCol="0">
            <a:spAutoFit/>
          </a:bodyPr>
          <a:lstStyle/>
          <a:p>
            <a:pPr marL="314325" indent="-305435">
              <a:lnSpc>
                <a:spcPct val="100000"/>
              </a:lnSpc>
              <a:spcBef>
                <a:spcPts val="350"/>
              </a:spcBef>
              <a:buSzPct val="96666"/>
              <a:buFont typeface="Wingdings"/>
              <a:buChar char=""/>
              <a:tabLst>
                <a:tab pos="314325" algn="l"/>
              </a:tabLst>
            </a:pPr>
            <a:r>
              <a:rPr sz="3000" spc="-25" dirty="0">
                <a:latin typeface="Calibri"/>
                <a:cs typeface="Calibri"/>
              </a:rPr>
              <a:t>Your</a:t>
            </a:r>
            <a:r>
              <a:rPr sz="3000" spc="-90" dirty="0">
                <a:latin typeface="Calibri"/>
                <a:cs typeface="Calibri"/>
              </a:rPr>
              <a:t> </a:t>
            </a:r>
            <a:r>
              <a:rPr sz="3000" dirty="0">
                <a:latin typeface="Calibri"/>
                <a:cs typeface="Calibri"/>
              </a:rPr>
              <a:t>moving</a:t>
            </a:r>
            <a:r>
              <a:rPr sz="3000" spc="-65" dirty="0">
                <a:latin typeface="Calibri"/>
                <a:cs typeface="Calibri"/>
              </a:rPr>
              <a:t> </a:t>
            </a:r>
            <a:r>
              <a:rPr sz="3000" dirty="0">
                <a:latin typeface="Calibri"/>
                <a:cs typeface="Calibri"/>
              </a:rPr>
              <a:t>process</a:t>
            </a:r>
            <a:r>
              <a:rPr sz="3000" spc="-85" dirty="0">
                <a:latin typeface="Calibri"/>
                <a:cs typeface="Calibri"/>
              </a:rPr>
              <a:t> </a:t>
            </a:r>
            <a:r>
              <a:rPr sz="3000" spc="-10" dirty="0">
                <a:latin typeface="Calibri"/>
                <a:cs typeface="Calibri"/>
              </a:rPr>
              <a:t>begins!</a:t>
            </a:r>
            <a:endParaRPr sz="3000">
              <a:latin typeface="Calibri"/>
              <a:cs typeface="Calibri"/>
            </a:endParaRPr>
          </a:p>
          <a:p>
            <a:pPr marL="730885" lvl="1" indent="-274955">
              <a:lnSpc>
                <a:spcPct val="100000"/>
              </a:lnSpc>
              <a:spcBef>
                <a:spcPts val="220"/>
              </a:spcBef>
              <a:buSzPct val="96153"/>
              <a:buFont typeface="Wingdings"/>
              <a:buChar char=""/>
              <a:tabLst>
                <a:tab pos="730885" algn="l"/>
              </a:tabLst>
            </a:pPr>
            <a:r>
              <a:rPr sz="2600" dirty="0">
                <a:solidFill>
                  <a:srgbClr val="FF0000"/>
                </a:solidFill>
                <a:latin typeface="Calibri"/>
                <a:cs typeface="Calibri"/>
              </a:rPr>
              <a:t>FYI:</a:t>
            </a:r>
            <a:r>
              <a:rPr sz="2600" spc="-40" dirty="0">
                <a:solidFill>
                  <a:srgbClr val="FF0000"/>
                </a:solidFill>
                <a:latin typeface="Calibri"/>
                <a:cs typeface="Calibri"/>
              </a:rPr>
              <a:t> </a:t>
            </a:r>
            <a:r>
              <a:rPr sz="2600" dirty="0">
                <a:solidFill>
                  <a:srgbClr val="FF0000"/>
                </a:solidFill>
                <a:latin typeface="Calibri"/>
                <a:cs typeface="Calibri"/>
              </a:rPr>
              <a:t>No</a:t>
            </a:r>
            <a:r>
              <a:rPr sz="2600" spc="-20" dirty="0">
                <a:solidFill>
                  <a:srgbClr val="FF0000"/>
                </a:solidFill>
                <a:latin typeface="Calibri"/>
                <a:cs typeface="Calibri"/>
              </a:rPr>
              <a:t> </a:t>
            </a:r>
            <a:r>
              <a:rPr sz="2600" dirty="0">
                <a:solidFill>
                  <a:srgbClr val="FF0000"/>
                </a:solidFill>
                <a:latin typeface="Calibri"/>
                <a:cs typeface="Calibri"/>
              </a:rPr>
              <a:t>movement</a:t>
            </a:r>
            <a:r>
              <a:rPr sz="2600" spc="-55" dirty="0">
                <a:solidFill>
                  <a:srgbClr val="FF0000"/>
                </a:solidFill>
                <a:latin typeface="Calibri"/>
                <a:cs typeface="Calibri"/>
              </a:rPr>
              <a:t> </a:t>
            </a:r>
            <a:r>
              <a:rPr sz="2600" dirty="0">
                <a:solidFill>
                  <a:srgbClr val="FF0000"/>
                </a:solidFill>
                <a:latin typeface="Calibri"/>
                <a:cs typeface="Calibri"/>
              </a:rPr>
              <a:t>can</a:t>
            </a:r>
            <a:r>
              <a:rPr sz="2600" spc="-15" dirty="0">
                <a:solidFill>
                  <a:srgbClr val="FF0000"/>
                </a:solidFill>
                <a:latin typeface="Calibri"/>
                <a:cs typeface="Calibri"/>
              </a:rPr>
              <a:t> </a:t>
            </a:r>
            <a:r>
              <a:rPr sz="2600" dirty="0">
                <a:solidFill>
                  <a:srgbClr val="FF0000"/>
                </a:solidFill>
                <a:latin typeface="Calibri"/>
                <a:cs typeface="Calibri"/>
              </a:rPr>
              <a:t>be</a:t>
            </a:r>
            <a:r>
              <a:rPr sz="2600" spc="-25" dirty="0">
                <a:solidFill>
                  <a:srgbClr val="FF0000"/>
                </a:solidFill>
                <a:latin typeface="Calibri"/>
                <a:cs typeface="Calibri"/>
              </a:rPr>
              <a:t> </a:t>
            </a:r>
            <a:r>
              <a:rPr sz="2600" dirty="0">
                <a:solidFill>
                  <a:srgbClr val="FF0000"/>
                </a:solidFill>
                <a:latin typeface="Calibri"/>
                <a:cs typeface="Calibri"/>
              </a:rPr>
              <a:t>done</a:t>
            </a:r>
            <a:r>
              <a:rPr sz="2600" spc="-45" dirty="0">
                <a:solidFill>
                  <a:srgbClr val="FF0000"/>
                </a:solidFill>
                <a:latin typeface="Calibri"/>
                <a:cs typeface="Calibri"/>
              </a:rPr>
              <a:t> </a:t>
            </a:r>
            <a:r>
              <a:rPr sz="2600" dirty="0">
                <a:solidFill>
                  <a:srgbClr val="FF0000"/>
                </a:solidFill>
                <a:latin typeface="Calibri"/>
                <a:cs typeface="Calibri"/>
              </a:rPr>
              <a:t>WITHOUT</a:t>
            </a:r>
            <a:r>
              <a:rPr sz="2600" spc="-15" dirty="0">
                <a:solidFill>
                  <a:srgbClr val="FF0000"/>
                </a:solidFill>
                <a:latin typeface="Calibri"/>
                <a:cs typeface="Calibri"/>
              </a:rPr>
              <a:t> </a:t>
            </a:r>
            <a:r>
              <a:rPr sz="2600" spc="-10" dirty="0">
                <a:solidFill>
                  <a:srgbClr val="FF0000"/>
                </a:solidFill>
                <a:latin typeface="Calibri"/>
                <a:cs typeface="Calibri"/>
              </a:rPr>
              <a:t>ORDERS.</a:t>
            </a:r>
            <a:endParaRPr sz="2600">
              <a:latin typeface="Calibri"/>
              <a:cs typeface="Calibri"/>
            </a:endParaRPr>
          </a:p>
          <a:p>
            <a:pPr marL="314325" indent="-305435">
              <a:lnSpc>
                <a:spcPct val="100000"/>
              </a:lnSpc>
              <a:spcBef>
                <a:spcPts val="620"/>
              </a:spcBef>
              <a:buSzPct val="96666"/>
              <a:buFont typeface="Wingdings"/>
              <a:buChar char=""/>
              <a:tabLst>
                <a:tab pos="314325" algn="l"/>
              </a:tabLst>
            </a:pPr>
            <a:r>
              <a:rPr sz="3000" dirty="0">
                <a:latin typeface="Calibri"/>
                <a:cs typeface="Calibri"/>
              </a:rPr>
              <a:t>Review</a:t>
            </a:r>
            <a:r>
              <a:rPr sz="3000" spc="-85" dirty="0">
                <a:latin typeface="Calibri"/>
                <a:cs typeface="Calibri"/>
              </a:rPr>
              <a:t> </a:t>
            </a:r>
            <a:r>
              <a:rPr sz="3000" dirty="0">
                <a:latin typeface="Calibri"/>
                <a:cs typeface="Calibri"/>
              </a:rPr>
              <a:t>orders</a:t>
            </a:r>
            <a:r>
              <a:rPr sz="3000" spc="-65" dirty="0">
                <a:latin typeface="Calibri"/>
                <a:cs typeface="Calibri"/>
              </a:rPr>
              <a:t> </a:t>
            </a:r>
            <a:r>
              <a:rPr sz="3000" dirty="0">
                <a:latin typeface="Calibri"/>
                <a:cs typeface="Calibri"/>
              </a:rPr>
              <a:t>and</a:t>
            </a:r>
            <a:r>
              <a:rPr sz="3000" spc="-65" dirty="0">
                <a:latin typeface="Calibri"/>
                <a:cs typeface="Calibri"/>
              </a:rPr>
              <a:t> </a:t>
            </a:r>
            <a:r>
              <a:rPr sz="3000" dirty="0">
                <a:latin typeface="Calibri"/>
                <a:cs typeface="Calibri"/>
              </a:rPr>
              <a:t>ensure</a:t>
            </a:r>
            <a:r>
              <a:rPr sz="3000" spc="-100" dirty="0">
                <a:latin typeface="Calibri"/>
                <a:cs typeface="Calibri"/>
              </a:rPr>
              <a:t> </a:t>
            </a:r>
            <a:r>
              <a:rPr sz="3000" dirty="0">
                <a:latin typeface="Calibri"/>
                <a:cs typeface="Calibri"/>
              </a:rPr>
              <a:t>YOU</a:t>
            </a:r>
            <a:r>
              <a:rPr sz="3000" spc="-55" dirty="0">
                <a:latin typeface="Calibri"/>
                <a:cs typeface="Calibri"/>
              </a:rPr>
              <a:t> </a:t>
            </a:r>
            <a:r>
              <a:rPr sz="3000" spc="-10" dirty="0">
                <a:latin typeface="Calibri"/>
                <a:cs typeface="Calibri"/>
              </a:rPr>
              <a:t>understand</a:t>
            </a:r>
            <a:r>
              <a:rPr sz="3000" spc="-100" dirty="0">
                <a:latin typeface="Calibri"/>
                <a:cs typeface="Calibri"/>
              </a:rPr>
              <a:t> </a:t>
            </a:r>
            <a:r>
              <a:rPr sz="3000" dirty="0">
                <a:latin typeface="Calibri"/>
                <a:cs typeface="Calibri"/>
              </a:rPr>
              <a:t>your</a:t>
            </a:r>
            <a:r>
              <a:rPr sz="3000" spc="-50" dirty="0">
                <a:latin typeface="Calibri"/>
                <a:cs typeface="Calibri"/>
              </a:rPr>
              <a:t> </a:t>
            </a:r>
            <a:r>
              <a:rPr sz="3000" spc="-10" dirty="0">
                <a:latin typeface="Calibri"/>
                <a:cs typeface="Calibri"/>
              </a:rPr>
              <a:t>entitlements.</a:t>
            </a:r>
            <a:endParaRPr sz="3000">
              <a:latin typeface="Calibri"/>
              <a:cs typeface="Calibri"/>
            </a:endParaRPr>
          </a:p>
          <a:p>
            <a:pPr marL="241300" marR="5080" indent="-232410">
              <a:lnSpc>
                <a:spcPts val="3240"/>
              </a:lnSpc>
              <a:spcBef>
                <a:spcPts val="1050"/>
              </a:spcBef>
              <a:buSzPct val="96666"/>
              <a:buFont typeface="Wingdings"/>
              <a:buChar char=""/>
              <a:tabLst>
                <a:tab pos="241300" algn="l"/>
                <a:tab pos="314325" algn="l"/>
              </a:tabLst>
            </a:pPr>
            <a:r>
              <a:rPr sz="3000" dirty="0">
                <a:latin typeface="Calibri"/>
                <a:cs typeface="Calibri"/>
              </a:rPr>
              <a:t>	(Members</a:t>
            </a:r>
            <a:r>
              <a:rPr sz="3000" spc="-55" dirty="0">
                <a:latin typeface="Calibri"/>
                <a:cs typeface="Calibri"/>
              </a:rPr>
              <a:t> </a:t>
            </a:r>
            <a:r>
              <a:rPr sz="3000" dirty="0">
                <a:latin typeface="Calibri"/>
                <a:cs typeface="Calibri"/>
              </a:rPr>
              <a:t>should</a:t>
            </a:r>
            <a:r>
              <a:rPr sz="3000" spc="-60" dirty="0">
                <a:latin typeface="Calibri"/>
                <a:cs typeface="Calibri"/>
              </a:rPr>
              <a:t> </a:t>
            </a:r>
            <a:r>
              <a:rPr sz="3000" dirty="0">
                <a:latin typeface="Calibri"/>
                <a:cs typeface="Calibri"/>
              </a:rPr>
              <a:t>receive</a:t>
            </a:r>
            <a:r>
              <a:rPr sz="3000" spc="-80" dirty="0">
                <a:latin typeface="Calibri"/>
                <a:cs typeface="Calibri"/>
              </a:rPr>
              <a:t> </a:t>
            </a:r>
            <a:r>
              <a:rPr sz="3000" dirty="0">
                <a:latin typeface="Calibri"/>
                <a:cs typeface="Calibri"/>
              </a:rPr>
              <a:t>orders</a:t>
            </a:r>
            <a:r>
              <a:rPr sz="3000" spc="-40" dirty="0">
                <a:latin typeface="Calibri"/>
                <a:cs typeface="Calibri"/>
              </a:rPr>
              <a:t> </a:t>
            </a:r>
            <a:r>
              <a:rPr sz="3000" dirty="0">
                <a:latin typeface="Calibri"/>
                <a:cs typeface="Calibri"/>
              </a:rPr>
              <a:t>NET</a:t>
            </a:r>
            <a:r>
              <a:rPr sz="3000" spc="-45" dirty="0">
                <a:latin typeface="Calibri"/>
                <a:cs typeface="Calibri"/>
              </a:rPr>
              <a:t> </a:t>
            </a:r>
            <a:r>
              <a:rPr sz="3000" dirty="0">
                <a:latin typeface="Calibri"/>
                <a:cs typeface="Calibri"/>
              </a:rPr>
              <a:t>120</a:t>
            </a:r>
            <a:r>
              <a:rPr sz="3000" spc="-30" dirty="0">
                <a:latin typeface="Calibri"/>
                <a:cs typeface="Calibri"/>
              </a:rPr>
              <a:t> </a:t>
            </a:r>
            <a:r>
              <a:rPr sz="3000" dirty="0">
                <a:latin typeface="Calibri"/>
                <a:cs typeface="Calibri"/>
              </a:rPr>
              <a:t>day</a:t>
            </a:r>
            <a:r>
              <a:rPr sz="3000" spc="-40" dirty="0">
                <a:latin typeface="Calibri"/>
                <a:cs typeface="Calibri"/>
              </a:rPr>
              <a:t> </a:t>
            </a:r>
            <a:r>
              <a:rPr sz="3000" dirty="0">
                <a:latin typeface="Calibri"/>
                <a:cs typeface="Calibri"/>
              </a:rPr>
              <a:t>prior</a:t>
            </a:r>
            <a:r>
              <a:rPr sz="3000" spc="-35" dirty="0">
                <a:latin typeface="Calibri"/>
                <a:cs typeface="Calibri"/>
              </a:rPr>
              <a:t> </a:t>
            </a:r>
            <a:r>
              <a:rPr sz="3000" dirty="0">
                <a:latin typeface="Calibri"/>
                <a:cs typeface="Calibri"/>
              </a:rPr>
              <a:t>to</a:t>
            </a:r>
            <a:r>
              <a:rPr sz="3000" spc="-65" dirty="0">
                <a:latin typeface="Calibri"/>
                <a:cs typeface="Calibri"/>
              </a:rPr>
              <a:t> </a:t>
            </a:r>
            <a:r>
              <a:rPr sz="3000" spc="-10" dirty="0">
                <a:latin typeface="Calibri"/>
                <a:cs typeface="Calibri"/>
              </a:rPr>
              <a:t>member’s </a:t>
            </a:r>
            <a:r>
              <a:rPr sz="3000" dirty="0">
                <a:latin typeface="Calibri"/>
                <a:cs typeface="Calibri"/>
              </a:rPr>
              <a:t>PDD</a:t>
            </a:r>
            <a:r>
              <a:rPr sz="3000" spc="-25" dirty="0">
                <a:latin typeface="Calibri"/>
                <a:cs typeface="Calibri"/>
              </a:rPr>
              <a:t> </a:t>
            </a:r>
            <a:r>
              <a:rPr sz="3000" dirty="0">
                <a:latin typeface="Calibri"/>
                <a:cs typeface="Calibri"/>
              </a:rPr>
              <a:t>from</a:t>
            </a:r>
            <a:r>
              <a:rPr sz="3000" spc="-30" dirty="0">
                <a:latin typeface="Calibri"/>
                <a:cs typeface="Calibri"/>
              </a:rPr>
              <a:t> </a:t>
            </a:r>
            <a:r>
              <a:rPr sz="3000" dirty="0">
                <a:latin typeface="Calibri"/>
                <a:cs typeface="Calibri"/>
              </a:rPr>
              <a:t>Barksdale</a:t>
            </a:r>
            <a:r>
              <a:rPr sz="3000" spc="-50" dirty="0">
                <a:latin typeface="Calibri"/>
                <a:cs typeface="Calibri"/>
              </a:rPr>
              <a:t> </a:t>
            </a:r>
            <a:r>
              <a:rPr sz="3000" spc="-20" dirty="0">
                <a:latin typeface="Calibri"/>
                <a:cs typeface="Calibri"/>
              </a:rPr>
              <a:t>AFB)</a:t>
            </a:r>
            <a:endParaRPr sz="3000">
              <a:latin typeface="Calibri"/>
              <a:cs typeface="Calibri"/>
            </a:endParaRPr>
          </a:p>
          <a:p>
            <a:pPr marL="730885" lvl="1" indent="-274955">
              <a:lnSpc>
                <a:spcPct val="100000"/>
              </a:lnSpc>
              <a:spcBef>
                <a:spcPts val="170"/>
              </a:spcBef>
              <a:buSzPct val="96153"/>
              <a:buFont typeface="Wingdings"/>
              <a:buChar char=""/>
              <a:tabLst>
                <a:tab pos="730885" algn="l"/>
              </a:tabLst>
            </a:pPr>
            <a:r>
              <a:rPr sz="2600" dirty="0">
                <a:latin typeface="Calibri"/>
                <a:cs typeface="Calibri"/>
              </a:rPr>
              <a:t>Verify</a:t>
            </a:r>
            <a:r>
              <a:rPr sz="2600" spc="-105" dirty="0">
                <a:latin typeface="Calibri"/>
                <a:cs typeface="Calibri"/>
              </a:rPr>
              <a:t> </a:t>
            </a:r>
            <a:r>
              <a:rPr sz="2600" dirty="0">
                <a:latin typeface="Calibri"/>
                <a:cs typeface="Calibri"/>
              </a:rPr>
              <a:t>everything</a:t>
            </a:r>
            <a:r>
              <a:rPr sz="2600" spc="-80" dirty="0">
                <a:latin typeface="Calibri"/>
                <a:cs typeface="Calibri"/>
              </a:rPr>
              <a:t> </a:t>
            </a:r>
            <a:r>
              <a:rPr sz="2600" dirty="0">
                <a:latin typeface="Calibri"/>
                <a:cs typeface="Calibri"/>
              </a:rPr>
              <a:t>is</a:t>
            </a:r>
            <a:r>
              <a:rPr sz="2600" spc="-55" dirty="0">
                <a:latin typeface="Calibri"/>
                <a:cs typeface="Calibri"/>
              </a:rPr>
              <a:t> </a:t>
            </a:r>
            <a:r>
              <a:rPr sz="2600" dirty="0">
                <a:latin typeface="Calibri"/>
                <a:cs typeface="Calibri"/>
              </a:rPr>
              <a:t>correct;</a:t>
            </a:r>
            <a:r>
              <a:rPr sz="2600" spc="-40" dirty="0">
                <a:latin typeface="Calibri"/>
                <a:cs typeface="Calibri"/>
              </a:rPr>
              <a:t> </a:t>
            </a:r>
            <a:r>
              <a:rPr sz="2600" dirty="0">
                <a:latin typeface="Calibri"/>
                <a:cs typeface="Calibri"/>
              </a:rPr>
              <a:t>basic</a:t>
            </a:r>
            <a:r>
              <a:rPr sz="2600" spc="-40" dirty="0">
                <a:latin typeface="Calibri"/>
                <a:cs typeface="Calibri"/>
              </a:rPr>
              <a:t> </a:t>
            </a:r>
            <a:r>
              <a:rPr sz="2600" dirty="0">
                <a:latin typeface="Calibri"/>
                <a:cs typeface="Calibri"/>
              </a:rPr>
              <a:t>info,</a:t>
            </a:r>
            <a:r>
              <a:rPr sz="2600" spc="-70" dirty="0">
                <a:latin typeface="Calibri"/>
                <a:cs typeface="Calibri"/>
              </a:rPr>
              <a:t> </a:t>
            </a:r>
            <a:r>
              <a:rPr sz="2600" dirty="0">
                <a:latin typeface="Calibri"/>
                <a:cs typeface="Calibri"/>
              </a:rPr>
              <a:t>destination,</a:t>
            </a:r>
            <a:r>
              <a:rPr sz="2600" spc="-85" dirty="0">
                <a:latin typeface="Calibri"/>
                <a:cs typeface="Calibri"/>
              </a:rPr>
              <a:t> </a:t>
            </a:r>
            <a:r>
              <a:rPr sz="2600" dirty="0">
                <a:latin typeface="Calibri"/>
                <a:cs typeface="Calibri"/>
              </a:rPr>
              <a:t>dependents,</a:t>
            </a:r>
            <a:r>
              <a:rPr sz="2600" spc="-85" dirty="0">
                <a:latin typeface="Calibri"/>
                <a:cs typeface="Calibri"/>
              </a:rPr>
              <a:t> </a:t>
            </a:r>
            <a:r>
              <a:rPr sz="2600" spc="-20" dirty="0">
                <a:latin typeface="Calibri"/>
                <a:cs typeface="Calibri"/>
              </a:rPr>
              <a:t>etc.</a:t>
            </a:r>
            <a:endParaRPr sz="2600">
              <a:latin typeface="Calibri"/>
              <a:cs typeface="Calibri"/>
            </a:endParaRPr>
          </a:p>
          <a:p>
            <a:pPr marL="730885" lvl="1" indent="-274955">
              <a:lnSpc>
                <a:spcPct val="100000"/>
              </a:lnSpc>
              <a:spcBef>
                <a:spcPts val="180"/>
              </a:spcBef>
              <a:buSzPct val="96153"/>
              <a:buFont typeface="Wingdings"/>
              <a:buChar char=""/>
              <a:tabLst>
                <a:tab pos="730885" algn="l"/>
              </a:tabLst>
            </a:pPr>
            <a:r>
              <a:rPr sz="2600" dirty="0">
                <a:latin typeface="Calibri"/>
                <a:cs typeface="Calibri"/>
              </a:rPr>
              <a:t>Create</a:t>
            </a:r>
            <a:r>
              <a:rPr sz="2600" spc="-35" dirty="0">
                <a:latin typeface="Calibri"/>
                <a:cs typeface="Calibri"/>
              </a:rPr>
              <a:t> </a:t>
            </a:r>
            <a:r>
              <a:rPr sz="2600" dirty="0">
                <a:latin typeface="Calibri"/>
                <a:cs typeface="Calibri"/>
              </a:rPr>
              <a:t>your</a:t>
            </a:r>
            <a:r>
              <a:rPr sz="2600" spc="-25" dirty="0">
                <a:latin typeface="Calibri"/>
                <a:cs typeface="Calibri"/>
              </a:rPr>
              <a:t> </a:t>
            </a:r>
            <a:r>
              <a:rPr sz="2600" dirty="0">
                <a:latin typeface="Calibri"/>
                <a:cs typeface="Calibri"/>
              </a:rPr>
              <a:t>shipment</a:t>
            </a:r>
            <a:r>
              <a:rPr sz="2600" spc="-50" dirty="0">
                <a:latin typeface="Calibri"/>
                <a:cs typeface="Calibri"/>
              </a:rPr>
              <a:t> </a:t>
            </a:r>
            <a:r>
              <a:rPr sz="2600" dirty="0">
                <a:latin typeface="Calibri"/>
                <a:cs typeface="Calibri"/>
              </a:rPr>
              <a:t>on</a:t>
            </a:r>
            <a:r>
              <a:rPr sz="2600" spc="-45" dirty="0">
                <a:latin typeface="Calibri"/>
                <a:cs typeface="Calibri"/>
              </a:rPr>
              <a:t> </a:t>
            </a:r>
            <a:r>
              <a:rPr sz="2600" dirty="0">
                <a:latin typeface="Calibri"/>
                <a:cs typeface="Calibri"/>
              </a:rPr>
              <a:t>DPS:</a:t>
            </a:r>
            <a:r>
              <a:rPr sz="2600" spc="-15" dirty="0">
                <a:latin typeface="Calibri"/>
                <a:cs typeface="Calibri"/>
              </a:rPr>
              <a:t> </a:t>
            </a:r>
            <a:r>
              <a:rPr sz="2600" dirty="0">
                <a:latin typeface="Calibri"/>
                <a:cs typeface="Calibri"/>
              </a:rPr>
              <a:t>PPM,</a:t>
            </a:r>
            <a:r>
              <a:rPr sz="2600" spc="-30" dirty="0">
                <a:latin typeface="Calibri"/>
                <a:cs typeface="Calibri"/>
              </a:rPr>
              <a:t> </a:t>
            </a:r>
            <a:r>
              <a:rPr sz="2600" dirty="0">
                <a:latin typeface="Calibri"/>
                <a:cs typeface="Calibri"/>
              </a:rPr>
              <a:t>HHG,</a:t>
            </a:r>
            <a:r>
              <a:rPr sz="2600" spc="-25" dirty="0">
                <a:latin typeface="Calibri"/>
                <a:cs typeface="Calibri"/>
              </a:rPr>
              <a:t> NTS</a:t>
            </a:r>
            <a:endParaRPr sz="2600">
              <a:latin typeface="Calibri"/>
              <a:cs typeface="Calibri"/>
            </a:endParaRPr>
          </a:p>
          <a:p>
            <a:pPr marL="1154430" lvl="2" indent="-227965">
              <a:lnSpc>
                <a:spcPct val="100000"/>
              </a:lnSpc>
              <a:spcBef>
                <a:spcPts val="260"/>
              </a:spcBef>
              <a:buClr>
                <a:srgbClr val="000000"/>
              </a:buClr>
              <a:buSzPct val="95454"/>
              <a:buFont typeface="Wingdings"/>
              <a:buChar char=""/>
              <a:tabLst>
                <a:tab pos="1154430" algn="l"/>
              </a:tabLst>
            </a:pPr>
            <a:r>
              <a:rPr sz="2200" u="sng" spc="-10" dirty="0">
                <a:solidFill>
                  <a:srgbClr val="0562C1"/>
                </a:solidFill>
                <a:uFill>
                  <a:solidFill>
                    <a:srgbClr val="0562C1"/>
                  </a:solidFill>
                </a:uFill>
                <a:latin typeface="Calibri"/>
                <a:cs typeface="Calibri"/>
                <a:hlinkClick r:id="rId3"/>
              </a:rPr>
              <a:t>https://dps.move.mil/cust/standard/user/home.xhtml</a:t>
            </a:r>
            <a:endParaRPr sz="2200">
              <a:latin typeface="Calibri"/>
              <a:cs typeface="Calibri"/>
            </a:endParaRPr>
          </a:p>
          <a:p>
            <a:pPr marL="1155065" lvl="2" indent="-227965">
              <a:lnSpc>
                <a:spcPct val="100000"/>
              </a:lnSpc>
              <a:spcBef>
                <a:spcPts val="240"/>
              </a:spcBef>
              <a:buSzPct val="95454"/>
              <a:buFont typeface="Wingdings"/>
              <a:buChar char=""/>
              <a:tabLst>
                <a:tab pos="1155065" algn="l"/>
              </a:tabLst>
            </a:pPr>
            <a:r>
              <a:rPr sz="2200" dirty="0">
                <a:latin typeface="Calibri"/>
                <a:cs typeface="Calibri"/>
              </a:rPr>
              <a:t>Contact</a:t>
            </a:r>
            <a:r>
              <a:rPr sz="2200" spc="-55" dirty="0">
                <a:latin typeface="Calibri"/>
                <a:cs typeface="Calibri"/>
              </a:rPr>
              <a:t> </a:t>
            </a:r>
            <a:r>
              <a:rPr sz="2200" dirty="0">
                <a:latin typeface="Calibri"/>
                <a:cs typeface="Calibri"/>
              </a:rPr>
              <a:t>our</a:t>
            </a:r>
            <a:r>
              <a:rPr sz="2200" spc="-45" dirty="0">
                <a:latin typeface="Calibri"/>
                <a:cs typeface="Calibri"/>
              </a:rPr>
              <a:t> </a:t>
            </a:r>
            <a:r>
              <a:rPr sz="2200" dirty="0">
                <a:latin typeface="Calibri"/>
                <a:cs typeface="Calibri"/>
              </a:rPr>
              <a:t>office</a:t>
            </a:r>
            <a:r>
              <a:rPr sz="2200" spc="-40" dirty="0">
                <a:latin typeface="Calibri"/>
                <a:cs typeface="Calibri"/>
              </a:rPr>
              <a:t> </a:t>
            </a:r>
            <a:r>
              <a:rPr sz="2200" dirty="0">
                <a:latin typeface="Calibri"/>
                <a:cs typeface="Calibri"/>
              </a:rPr>
              <a:t>if</a:t>
            </a:r>
            <a:r>
              <a:rPr sz="2200" spc="-10" dirty="0">
                <a:latin typeface="Calibri"/>
                <a:cs typeface="Calibri"/>
              </a:rPr>
              <a:t> </a:t>
            </a:r>
            <a:r>
              <a:rPr sz="2200" dirty="0">
                <a:latin typeface="Calibri"/>
                <a:cs typeface="Calibri"/>
              </a:rPr>
              <a:t>you</a:t>
            </a:r>
            <a:r>
              <a:rPr sz="2200" spc="-35" dirty="0">
                <a:latin typeface="Calibri"/>
                <a:cs typeface="Calibri"/>
              </a:rPr>
              <a:t> </a:t>
            </a:r>
            <a:r>
              <a:rPr sz="2200" dirty="0">
                <a:latin typeface="Calibri"/>
                <a:cs typeface="Calibri"/>
              </a:rPr>
              <a:t>have</a:t>
            </a:r>
            <a:r>
              <a:rPr sz="2200" spc="-35" dirty="0">
                <a:latin typeface="Calibri"/>
                <a:cs typeface="Calibri"/>
              </a:rPr>
              <a:t> </a:t>
            </a:r>
            <a:r>
              <a:rPr sz="2200" dirty="0">
                <a:latin typeface="Calibri"/>
                <a:cs typeface="Calibri"/>
              </a:rPr>
              <a:t>any</a:t>
            </a:r>
            <a:r>
              <a:rPr sz="2200" spc="-35" dirty="0">
                <a:latin typeface="Calibri"/>
                <a:cs typeface="Calibri"/>
              </a:rPr>
              <a:t> </a:t>
            </a:r>
            <a:r>
              <a:rPr sz="2200" dirty="0">
                <a:latin typeface="Calibri"/>
                <a:cs typeface="Calibri"/>
              </a:rPr>
              <a:t>questions</a:t>
            </a:r>
            <a:r>
              <a:rPr sz="2200" spc="-60" dirty="0">
                <a:latin typeface="Calibri"/>
                <a:cs typeface="Calibri"/>
              </a:rPr>
              <a:t> </a:t>
            </a:r>
            <a:r>
              <a:rPr sz="2200" dirty="0">
                <a:latin typeface="Calibri"/>
                <a:cs typeface="Calibri"/>
              </a:rPr>
              <a:t>in</a:t>
            </a:r>
            <a:r>
              <a:rPr sz="2200" spc="-15" dirty="0">
                <a:latin typeface="Calibri"/>
                <a:cs typeface="Calibri"/>
              </a:rPr>
              <a:t> </a:t>
            </a:r>
            <a:r>
              <a:rPr sz="2200" dirty="0">
                <a:latin typeface="Calibri"/>
                <a:cs typeface="Calibri"/>
              </a:rPr>
              <a:t>this</a:t>
            </a:r>
            <a:r>
              <a:rPr sz="2200" spc="-40" dirty="0">
                <a:latin typeface="Calibri"/>
                <a:cs typeface="Calibri"/>
              </a:rPr>
              <a:t> </a:t>
            </a:r>
            <a:r>
              <a:rPr sz="2200" spc="-10" dirty="0">
                <a:latin typeface="Calibri"/>
                <a:cs typeface="Calibri"/>
              </a:rPr>
              <a:t>portion.</a:t>
            </a:r>
            <a:endParaRPr sz="22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78560" y="1104900"/>
            <a:ext cx="8849359" cy="4762487"/>
          </a:xfrm>
          <a:prstGeom prst="rect">
            <a:avLst/>
          </a:prstGeom>
        </p:spPr>
      </p:pic>
      <p:sp>
        <p:nvSpPr>
          <p:cNvPr id="3" name="object 3"/>
          <p:cNvSpPr txBox="1"/>
          <p:nvPr/>
        </p:nvSpPr>
        <p:spPr>
          <a:xfrm>
            <a:off x="4428379" y="5944447"/>
            <a:ext cx="318262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Joint</a:t>
            </a:r>
            <a:r>
              <a:rPr sz="1800" spc="-70" dirty="0">
                <a:latin typeface="Calibri"/>
                <a:cs typeface="Calibri"/>
              </a:rPr>
              <a:t> </a:t>
            </a:r>
            <a:r>
              <a:rPr sz="1800" spc="-25" dirty="0">
                <a:latin typeface="Calibri"/>
                <a:cs typeface="Calibri"/>
              </a:rPr>
              <a:t>Travel</a:t>
            </a:r>
            <a:r>
              <a:rPr sz="1800" spc="-55" dirty="0">
                <a:latin typeface="Calibri"/>
                <a:cs typeface="Calibri"/>
              </a:rPr>
              <a:t> </a:t>
            </a:r>
            <a:r>
              <a:rPr sz="1800" dirty="0">
                <a:latin typeface="Calibri"/>
                <a:cs typeface="Calibri"/>
              </a:rPr>
              <a:t>Regulation,</a:t>
            </a:r>
            <a:r>
              <a:rPr sz="1800" spc="-40" dirty="0">
                <a:latin typeface="Calibri"/>
                <a:cs typeface="Calibri"/>
              </a:rPr>
              <a:t> </a:t>
            </a:r>
            <a:r>
              <a:rPr sz="1800" spc="-10" dirty="0">
                <a:latin typeface="Calibri"/>
                <a:cs typeface="Calibri"/>
              </a:rPr>
              <a:t>Table</a:t>
            </a:r>
            <a:r>
              <a:rPr sz="1800" spc="-55" dirty="0">
                <a:latin typeface="Calibri"/>
                <a:cs typeface="Calibri"/>
              </a:rPr>
              <a:t> </a:t>
            </a:r>
            <a:r>
              <a:rPr sz="1800" dirty="0">
                <a:latin typeface="Calibri"/>
                <a:cs typeface="Calibri"/>
              </a:rPr>
              <a:t>5-</a:t>
            </a:r>
            <a:r>
              <a:rPr sz="1800" spc="-25" dirty="0">
                <a:latin typeface="Calibri"/>
                <a:cs typeface="Calibri"/>
              </a:rPr>
              <a:t>37</a:t>
            </a:r>
            <a:endParaRPr sz="1800">
              <a:latin typeface="Calibri"/>
              <a:cs typeface="Calibri"/>
            </a:endParaRPr>
          </a:p>
        </p:txBody>
      </p:sp>
      <p:grpSp>
        <p:nvGrpSpPr>
          <p:cNvPr id="4" name="object 4"/>
          <p:cNvGrpSpPr/>
          <p:nvPr/>
        </p:nvGrpSpPr>
        <p:grpSpPr>
          <a:xfrm>
            <a:off x="0" y="0"/>
            <a:ext cx="12026900" cy="993140"/>
            <a:chOff x="0" y="0"/>
            <a:chExt cx="12026900" cy="993140"/>
          </a:xfrm>
        </p:grpSpPr>
        <p:sp>
          <p:nvSpPr>
            <p:cNvPr id="5" name="object 5"/>
            <p:cNvSpPr/>
            <p:nvPr/>
          </p:nvSpPr>
          <p:spPr>
            <a:xfrm>
              <a:off x="0" y="0"/>
              <a:ext cx="12026900" cy="614680"/>
            </a:xfrm>
            <a:custGeom>
              <a:avLst/>
              <a:gdLst/>
              <a:ahLst/>
              <a:cxnLst/>
              <a:rect l="l" t="t" r="r" b="b"/>
              <a:pathLst>
                <a:path w="12026900" h="614680">
                  <a:moveTo>
                    <a:pt x="12026900" y="0"/>
                  </a:moveTo>
                  <a:lnTo>
                    <a:pt x="0" y="0"/>
                  </a:lnTo>
                  <a:lnTo>
                    <a:pt x="0" y="614679"/>
                  </a:lnTo>
                  <a:lnTo>
                    <a:pt x="12026900" y="614679"/>
                  </a:lnTo>
                  <a:lnTo>
                    <a:pt x="12026900" y="0"/>
                  </a:lnTo>
                  <a:close/>
                </a:path>
              </a:pathLst>
            </a:custGeom>
            <a:solidFill>
              <a:srgbClr val="2E5496"/>
            </a:solidFill>
          </p:spPr>
          <p:txBody>
            <a:bodyPr wrap="square" lIns="0" tIns="0" rIns="0" bIns="0" rtlCol="0"/>
            <a:lstStyle/>
            <a:p>
              <a:endParaRPr/>
            </a:p>
          </p:txBody>
        </p:sp>
        <p:pic>
          <p:nvPicPr>
            <p:cNvPr id="6" name="object 6"/>
            <p:cNvPicPr/>
            <p:nvPr/>
          </p:nvPicPr>
          <p:blipFill>
            <a:blip r:embed="rId3" cstate="print"/>
            <a:stretch>
              <a:fillRect/>
            </a:stretch>
          </p:blipFill>
          <p:spPr>
            <a:xfrm>
              <a:off x="0" y="0"/>
              <a:ext cx="6502400" cy="993139"/>
            </a:xfrm>
            <a:prstGeom prst="rect">
              <a:avLst/>
            </a:prstGeom>
          </p:spPr>
        </p:pic>
        <p:pic>
          <p:nvPicPr>
            <p:cNvPr id="7" name="object 7"/>
            <p:cNvPicPr/>
            <p:nvPr/>
          </p:nvPicPr>
          <p:blipFill>
            <a:blip r:embed="rId4" cstate="print"/>
            <a:stretch>
              <a:fillRect/>
            </a:stretch>
          </p:blipFill>
          <p:spPr>
            <a:xfrm>
              <a:off x="5831840" y="0"/>
              <a:ext cx="746759" cy="904239"/>
            </a:xfrm>
            <a:prstGeom prst="rect">
              <a:avLst/>
            </a:prstGeom>
          </p:spPr>
        </p:pic>
        <p:pic>
          <p:nvPicPr>
            <p:cNvPr id="8" name="object 8"/>
            <p:cNvPicPr/>
            <p:nvPr/>
          </p:nvPicPr>
          <p:blipFill>
            <a:blip r:embed="rId5" cstate="print"/>
            <a:stretch>
              <a:fillRect/>
            </a:stretch>
          </p:blipFill>
          <p:spPr>
            <a:xfrm>
              <a:off x="5969000" y="0"/>
              <a:ext cx="4208780" cy="904239"/>
            </a:xfrm>
            <a:prstGeom prst="rect">
              <a:avLst/>
            </a:prstGeom>
          </p:spPr>
        </p:pic>
      </p:grpSp>
      <p:sp>
        <p:nvSpPr>
          <p:cNvPr id="9" name="object 9"/>
          <p:cNvSpPr txBox="1">
            <a:spLocks noGrp="1"/>
          </p:cNvSpPr>
          <p:nvPr>
            <p:ph type="title"/>
          </p:nvPr>
        </p:nvSpPr>
        <p:spPr>
          <a:xfrm>
            <a:off x="78741" y="-108799"/>
            <a:ext cx="9791700" cy="695960"/>
          </a:xfrm>
          <a:prstGeom prst="rect">
            <a:avLst/>
          </a:prstGeom>
        </p:spPr>
        <p:txBody>
          <a:bodyPr vert="horz" wrap="square" lIns="0" tIns="12700" rIns="0" bIns="0" rtlCol="0">
            <a:spAutoFit/>
          </a:bodyPr>
          <a:lstStyle/>
          <a:p>
            <a:pPr marL="12700">
              <a:lnSpc>
                <a:spcPct val="100000"/>
              </a:lnSpc>
              <a:spcBef>
                <a:spcPts val="100"/>
              </a:spcBef>
            </a:pPr>
            <a:r>
              <a:rPr sz="4400" b="0" dirty="0">
                <a:solidFill>
                  <a:srgbClr val="FFFFFF"/>
                </a:solidFill>
                <a:latin typeface="Calibri Light"/>
                <a:cs typeface="Calibri Light"/>
              </a:rPr>
              <a:t>Step</a:t>
            </a:r>
            <a:r>
              <a:rPr sz="4400" b="0" spc="-204" dirty="0">
                <a:solidFill>
                  <a:srgbClr val="FFFFFF"/>
                </a:solidFill>
                <a:latin typeface="Calibri Light"/>
                <a:cs typeface="Calibri Light"/>
              </a:rPr>
              <a:t> </a:t>
            </a:r>
            <a:r>
              <a:rPr sz="4400" b="0" dirty="0">
                <a:solidFill>
                  <a:srgbClr val="FFFFFF"/>
                </a:solidFill>
                <a:latin typeface="Calibri Light"/>
                <a:cs typeface="Calibri Light"/>
              </a:rPr>
              <a:t>4:</a:t>
            </a:r>
            <a:r>
              <a:rPr sz="4400" b="0" spc="-95" dirty="0">
                <a:solidFill>
                  <a:srgbClr val="FFFFFF"/>
                </a:solidFill>
                <a:latin typeface="Calibri Light"/>
                <a:cs typeface="Calibri Light"/>
              </a:rPr>
              <a:t> </a:t>
            </a:r>
            <a:r>
              <a:rPr sz="4400" b="0" spc="-60" dirty="0">
                <a:solidFill>
                  <a:srgbClr val="FFFFFF"/>
                </a:solidFill>
                <a:latin typeface="Calibri Light"/>
                <a:cs typeface="Calibri Light"/>
              </a:rPr>
              <a:t>Types</a:t>
            </a:r>
            <a:r>
              <a:rPr sz="4400" b="0" spc="-145" dirty="0">
                <a:solidFill>
                  <a:srgbClr val="FFFFFF"/>
                </a:solidFill>
                <a:latin typeface="Calibri Light"/>
                <a:cs typeface="Calibri Light"/>
              </a:rPr>
              <a:t> </a:t>
            </a:r>
            <a:r>
              <a:rPr sz="4400" b="0" dirty="0">
                <a:solidFill>
                  <a:srgbClr val="FFFFFF"/>
                </a:solidFill>
                <a:latin typeface="Calibri Light"/>
                <a:cs typeface="Calibri Light"/>
              </a:rPr>
              <a:t>of</a:t>
            </a:r>
            <a:r>
              <a:rPr sz="4400" b="0" spc="-110" dirty="0">
                <a:solidFill>
                  <a:srgbClr val="FFFFFF"/>
                </a:solidFill>
                <a:latin typeface="Calibri Light"/>
                <a:cs typeface="Calibri Light"/>
              </a:rPr>
              <a:t> </a:t>
            </a:r>
            <a:r>
              <a:rPr sz="4400" b="0" spc="-30" dirty="0">
                <a:solidFill>
                  <a:srgbClr val="FFFFFF"/>
                </a:solidFill>
                <a:latin typeface="Calibri Light"/>
                <a:cs typeface="Calibri Light"/>
              </a:rPr>
              <a:t>Shipments</a:t>
            </a:r>
            <a:r>
              <a:rPr sz="4400" b="0" spc="-160" dirty="0">
                <a:solidFill>
                  <a:srgbClr val="FFFFFF"/>
                </a:solidFill>
                <a:latin typeface="Calibri Light"/>
                <a:cs typeface="Calibri Light"/>
              </a:rPr>
              <a:t> </a:t>
            </a:r>
            <a:r>
              <a:rPr sz="3600" b="0" spc="-145" dirty="0">
                <a:solidFill>
                  <a:srgbClr val="FFFFFF"/>
                </a:solidFill>
                <a:latin typeface="Calibri Light"/>
                <a:cs typeface="Calibri Light"/>
              </a:rPr>
              <a:t>(</a:t>
            </a:r>
            <a:r>
              <a:rPr sz="3800" b="0" i="1" spc="-145" dirty="0">
                <a:solidFill>
                  <a:srgbClr val="FFFFFF"/>
                </a:solidFill>
                <a:latin typeface="Calibri Light"/>
                <a:cs typeface="Calibri Light"/>
              </a:rPr>
              <a:t>Weight</a:t>
            </a:r>
            <a:r>
              <a:rPr sz="3800" b="0" i="1" spc="-125" dirty="0">
                <a:solidFill>
                  <a:srgbClr val="FFFFFF"/>
                </a:solidFill>
                <a:latin typeface="Calibri Light"/>
                <a:cs typeface="Calibri Light"/>
              </a:rPr>
              <a:t> </a:t>
            </a:r>
            <a:r>
              <a:rPr sz="3800" b="0" i="1" spc="-105" dirty="0">
                <a:solidFill>
                  <a:srgbClr val="FFFFFF"/>
                </a:solidFill>
                <a:latin typeface="Calibri Light"/>
                <a:cs typeface="Calibri Light"/>
              </a:rPr>
              <a:t>Entitlement)</a:t>
            </a:r>
            <a:endParaRPr sz="3800">
              <a:latin typeface="Calibri Light"/>
              <a:cs typeface="Calibri Light"/>
            </a:endParaRPr>
          </a:p>
        </p:txBody>
      </p:sp>
      <p:sp>
        <p:nvSpPr>
          <p:cNvPr id="10" name="object 10"/>
          <p:cNvSpPr txBox="1"/>
          <p:nvPr/>
        </p:nvSpPr>
        <p:spPr>
          <a:xfrm>
            <a:off x="4135754" y="6462712"/>
            <a:ext cx="3919220" cy="177800"/>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If</a:t>
            </a:r>
            <a:r>
              <a:rPr sz="1200" spc="-20" dirty="0">
                <a:solidFill>
                  <a:srgbClr val="888888"/>
                </a:solidFill>
                <a:latin typeface="Calibri"/>
                <a:cs typeface="Calibri"/>
              </a:rPr>
              <a:t> </a:t>
            </a:r>
            <a:r>
              <a:rPr sz="1200" dirty="0">
                <a:solidFill>
                  <a:srgbClr val="888888"/>
                </a:solidFill>
                <a:latin typeface="Calibri"/>
                <a:cs typeface="Calibri"/>
              </a:rPr>
              <a:t>you</a:t>
            </a:r>
            <a:r>
              <a:rPr sz="1200" spc="-20" dirty="0">
                <a:solidFill>
                  <a:srgbClr val="888888"/>
                </a:solidFill>
                <a:latin typeface="Calibri"/>
                <a:cs typeface="Calibri"/>
              </a:rPr>
              <a:t> </a:t>
            </a:r>
            <a:r>
              <a:rPr sz="1200" dirty="0">
                <a:solidFill>
                  <a:srgbClr val="888888"/>
                </a:solidFill>
                <a:latin typeface="Calibri"/>
                <a:cs typeface="Calibri"/>
              </a:rPr>
              <a:t>have</a:t>
            </a:r>
            <a:r>
              <a:rPr sz="1200" spc="-25" dirty="0">
                <a:solidFill>
                  <a:srgbClr val="888888"/>
                </a:solidFill>
                <a:latin typeface="Calibri"/>
                <a:cs typeface="Calibri"/>
              </a:rPr>
              <a:t> </a:t>
            </a:r>
            <a:r>
              <a:rPr sz="1200" dirty="0">
                <a:solidFill>
                  <a:srgbClr val="888888"/>
                </a:solidFill>
                <a:latin typeface="Calibri"/>
                <a:cs typeface="Calibri"/>
              </a:rPr>
              <a:t>any</a:t>
            </a:r>
            <a:r>
              <a:rPr sz="1200" spc="-45" dirty="0">
                <a:solidFill>
                  <a:srgbClr val="888888"/>
                </a:solidFill>
                <a:latin typeface="Calibri"/>
                <a:cs typeface="Calibri"/>
              </a:rPr>
              <a:t> </a:t>
            </a:r>
            <a:r>
              <a:rPr sz="1200" dirty="0">
                <a:solidFill>
                  <a:srgbClr val="888888"/>
                </a:solidFill>
                <a:latin typeface="Calibri"/>
                <a:cs typeface="Calibri"/>
              </a:rPr>
              <a:t>questions</a:t>
            </a:r>
            <a:r>
              <a:rPr sz="1200" spc="-40" dirty="0">
                <a:solidFill>
                  <a:srgbClr val="888888"/>
                </a:solidFill>
                <a:latin typeface="Calibri"/>
                <a:cs typeface="Calibri"/>
              </a:rPr>
              <a:t> </a:t>
            </a:r>
            <a:r>
              <a:rPr sz="1200" dirty="0">
                <a:solidFill>
                  <a:srgbClr val="888888"/>
                </a:solidFill>
                <a:latin typeface="Calibri"/>
                <a:cs typeface="Calibri"/>
              </a:rPr>
              <a:t>please</a:t>
            </a:r>
            <a:r>
              <a:rPr sz="1200" spc="-10" dirty="0">
                <a:solidFill>
                  <a:srgbClr val="888888"/>
                </a:solidFill>
                <a:latin typeface="Calibri"/>
                <a:cs typeface="Calibri"/>
              </a:rPr>
              <a:t> </a:t>
            </a:r>
            <a:r>
              <a:rPr sz="1200" dirty="0">
                <a:solidFill>
                  <a:srgbClr val="888888"/>
                </a:solidFill>
                <a:latin typeface="Calibri"/>
                <a:cs typeface="Calibri"/>
              </a:rPr>
              <a:t>contact</a:t>
            </a:r>
            <a:r>
              <a:rPr sz="1200" spc="10" dirty="0">
                <a:solidFill>
                  <a:srgbClr val="888888"/>
                </a:solidFill>
                <a:latin typeface="Calibri"/>
                <a:cs typeface="Calibri"/>
              </a:rPr>
              <a:t> </a:t>
            </a:r>
            <a:r>
              <a:rPr sz="1200" dirty="0">
                <a:solidFill>
                  <a:srgbClr val="888888"/>
                </a:solidFill>
                <a:latin typeface="Calibri"/>
                <a:cs typeface="Calibri"/>
              </a:rPr>
              <a:t>our</a:t>
            </a:r>
            <a:r>
              <a:rPr sz="1200" spc="-45" dirty="0">
                <a:solidFill>
                  <a:srgbClr val="888888"/>
                </a:solidFill>
                <a:latin typeface="Calibri"/>
                <a:cs typeface="Calibri"/>
              </a:rPr>
              <a:t> </a:t>
            </a:r>
            <a:r>
              <a:rPr sz="1200" dirty="0">
                <a:solidFill>
                  <a:srgbClr val="888888"/>
                </a:solidFill>
                <a:latin typeface="Calibri"/>
                <a:cs typeface="Calibri"/>
              </a:rPr>
              <a:t>office</a:t>
            </a:r>
            <a:r>
              <a:rPr sz="1200" spc="15" dirty="0">
                <a:solidFill>
                  <a:srgbClr val="888888"/>
                </a:solidFill>
                <a:latin typeface="Calibri"/>
                <a:cs typeface="Calibri"/>
              </a:rPr>
              <a:t> </a:t>
            </a:r>
            <a:r>
              <a:rPr sz="1200" dirty="0">
                <a:solidFill>
                  <a:srgbClr val="888888"/>
                </a:solidFill>
                <a:latin typeface="Calibri"/>
                <a:cs typeface="Calibri"/>
              </a:rPr>
              <a:t>at</a:t>
            </a:r>
            <a:r>
              <a:rPr sz="1200" spc="-10" dirty="0">
                <a:solidFill>
                  <a:srgbClr val="888888"/>
                </a:solidFill>
                <a:latin typeface="Calibri"/>
                <a:cs typeface="Calibri"/>
              </a:rPr>
              <a:t> </a:t>
            </a:r>
            <a:r>
              <a:rPr sz="1200" spc="-20" dirty="0">
                <a:solidFill>
                  <a:srgbClr val="888888"/>
                </a:solidFill>
                <a:latin typeface="Calibri"/>
                <a:cs typeface="Calibri"/>
              </a:rPr>
              <a:t>456-3229</a:t>
            </a:r>
            <a:endParaRPr sz="12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988060"/>
            <a:chOff x="0" y="0"/>
            <a:chExt cx="12192000" cy="988060"/>
          </a:xfrm>
        </p:grpSpPr>
        <p:sp>
          <p:nvSpPr>
            <p:cNvPr id="3" name="object 3"/>
            <p:cNvSpPr/>
            <p:nvPr/>
          </p:nvSpPr>
          <p:spPr>
            <a:xfrm>
              <a:off x="0" y="0"/>
              <a:ext cx="12169140" cy="599440"/>
            </a:xfrm>
            <a:custGeom>
              <a:avLst/>
              <a:gdLst/>
              <a:ahLst/>
              <a:cxnLst/>
              <a:rect l="l" t="t" r="r" b="b"/>
              <a:pathLst>
                <a:path w="12169140" h="599440">
                  <a:moveTo>
                    <a:pt x="12169140" y="0"/>
                  </a:moveTo>
                  <a:lnTo>
                    <a:pt x="0" y="0"/>
                  </a:lnTo>
                  <a:lnTo>
                    <a:pt x="0" y="599439"/>
                  </a:lnTo>
                  <a:lnTo>
                    <a:pt x="12169140" y="599439"/>
                  </a:lnTo>
                  <a:lnTo>
                    <a:pt x="12169140" y="0"/>
                  </a:lnTo>
                  <a:close/>
                </a:path>
              </a:pathLst>
            </a:custGeom>
            <a:solidFill>
              <a:srgbClr val="003399"/>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6410960" cy="988059"/>
            </a:xfrm>
            <a:prstGeom prst="rect">
              <a:avLst/>
            </a:prstGeom>
          </p:spPr>
        </p:pic>
        <p:pic>
          <p:nvPicPr>
            <p:cNvPr id="5" name="object 5"/>
            <p:cNvPicPr/>
            <p:nvPr/>
          </p:nvPicPr>
          <p:blipFill>
            <a:blip r:embed="rId3" cstate="print"/>
            <a:stretch>
              <a:fillRect/>
            </a:stretch>
          </p:blipFill>
          <p:spPr>
            <a:xfrm>
              <a:off x="5755640" y="0"/>
              <a:ext cx="5661659" cy="878839"/>
            </a:xfrm>
            <a:prstGeom prst="rect">
              <a:avLst/>
            </a:prstGeom>
          </p:spPr>
        </p:pic>
        <p:pic>
          <p:nvPicPr>
            <p:cNvPr id="6" name="object 6"/>
            <p:cNvPicPr/>
            <p:nvPr/>
          </p:nvPicPr>
          <p:blipFill>
            <a:blip r:embed="rId4" cstate="print"/>
            <a:stretch>
              <a:fillRect/>
            </a:stretch>
          </p:blipFill>
          <p:spPr>
            <a:xfrm>
              <a:off x="10868659" y="0"/>
              <a:ext cx="1323340" cy="833119"/>
            </a:xfrm>
            <a:prstGeom prst="rect">
              <a:avLst/>
            </a:prstGeom>
          </p:spPr>
        </p:pic>
      </p:grpSp>
      <p:sp>
        <p:nvSpPr>
          <p:cNvPr id="7" name="object 7"/>
          <p:cNvSpPr txBox="1">
            <a:spLocks noGrp="1"/>
          </p:cNvSpPr>
          <p:nvPr>
            <p:ph type="title"/>
          </p:nvPr>
        </p:nvSpPr>
        <p:spPr>
          <a:xfrm>
            <a:off x="55294" y="-115313"/>
            <a:ext cx="11996420" cy="695960"/>
          </a:xfrm>
          <a:prstGeom prst="rect">
            <a:avLst/>
          </a:prstGeom>
        </p:spPr>
        <p:txBody>
          <a:bodyPr vert="horz" wrap="square" lIns="0" tIns="12700" rIns="0" bIns="0" rtlCol="0">
            <a:spAutoFit/>
          </a:bodyPr>
          <a:lstStyle/>
          <a:p>
            <a:pPr marL="12700">
              <a:lnSpc>
                <a:spcPct val="100000"/>
              </a:lnSpc>
              <a:spcBef>
                <a:spcPts val="100"/>
              </a:spcBef>
            </a:pPr>
            <a:r>
              <a:rPr sz="4400" b="0" dirty="0">
                <a:solidFill>
                  <a:srgbClr val="FFFFFF"/>
                </a:solidFill>
                <a:latin typeface="Calibri Light"/>
                <a:cs typeface="Calibri Light"/>
              </a:rPr>
              <a:t>Step</a:t>
            </a:r>
            <a:r>
              <a:rPr sz="4400" b="0" spc="-229" dirty="0">
                <a:solidFill>
                  <a:srgbClr val="FFFFFF"/>
                </a:solidFill>
                <a:latin typeface="Calibri Light"/>
                <a:cs typeface="Calibri Light"/>
              </a:rPr>
              <a:t> </a:t>
            </a:r>
            <a:r>
              <a:rPr sz="4400" b="0" dirty="0">
                <a:solidFill>
                  <a:srgbClr val="FFFFFF"/>
                </a:solidFill>
                <a:latin typeface="Calibri Light"/>
                <a:cs typeface="Calibri Light"/>
              </a:rPr>
              <a:t>4:</a:t>
            </a:r>
            <a:r>
              <a:rPr sz="4400" b="0" spc="-90" dirty="0">
                <a:solidFill>
                  <a:srgbClr val="FFFFFF"/>
                </a:solidFill>
                <a:latin typeface="Calibri Light"/>
                <a:cs typeface="Calibri Light"/>
              </a:rPr>
              <a:t> </a:t>
            </a:r>
            <a:r>
              <a:rPr sz="4400" b="0" spc="-65" dirty="0">
                <a:solidFill>
                  <a:srgbClr val="FFFFFF"/>
                </a:solidFill>
                <a:latin typeface="Calibri Light"/>
                <a:cs typeface="Calibri Light"/>
              </a:rPr>
              <a:t>Type</a:t>
            </a:r>
            <a:r>
              <a:rPr sz="4400" b="0" spc="-145" dirty="0">
                <a:solidFill>
                  <a:srgbClr val="FFFFFF"/>
                </a:solidFill>
                <a:latin typeface="Calibri Light"/>
                <a:cs typeface="Calibri Light"/>
              </a:rPr>
              <a:t> </a:t>
            </a:r>
            <a:r>
              <a:rPr sz="4400" b="0" dirty="0">
                <a:solidFill>
                  <a:srgbClr val="FFFFFF"/>
                </a:solidFill>
                <a:latin typeface="Calibri Light"/>
                <a:cs typeface="Calibri Light"/>
              </a:rPr>
              <a:t>of</a:t>
            </a:r>
            <a:r>
              <a:rPr sz="4400" b="0" spc="-105" dirty="0">
                <a:solidFill>
                  <a:srgbClr val="FFFFFF"/>
                </a:solidFill>
                <a:latin typeface="Calibri Light"/>
                <a:cs typeface="Calibri Light"/>
              </a:rPr>
              <a:t> </a:t>
            </a:r>
            <a:r>
              <a:rPr sz="4400" b="0" spc="-30" dirty="0">
                <a:solidFill>
                  <a:srgbClr val="FFFFFF"/>
                </a:solidFill>
                <a:latin typeface="Calibri Light"/>
                <a:cs typeface="Calibri Light"/>
              </a:rPr>
              <a:t>Shipments:</a:t>
            </a:r>
            <a:r>
              <a:rPr sz="4400" b="0" spc="-140" dirty="0">
                <a:solidFill>
                  <a:srgbClr val="FFFFFF"/>
                </a:solidFill>
                <a:latin typeface="Calibri Light"/>
                <a:cs typeface="Calibri Light"/>
              </a:rPr>
              <a:t> </a:t>
            </a:r>
            <a:r>
              <a:rPr sz="3550" b="0" i="1" spc="-105" dirty="0">
                <a:solidFill>
                  <a:srgbClr val="FFFFFF"/>
                </a:solidFill>
                <a:latin typeface="Calibri Light"/>
                <a:cs typeface="Calibri Light"/>
              </a:rPr>
              <a:t>Personal</a:t>
            </a:r>
            <a:r>
              <a:rPr sz="3550" b="0" i="1" spc="-135" dirty="0">
                <a:solidFill>
                  <a:srgbClr val="FFFFFF"/>
                </a:solidFill>
                <a:latin typeface="Calibri Light"/>
                <a:cs typeface="Calibri Light"/>
              </a:rPr>
              <a:t> </a:t>
            </a:r>
            <a:r>
              <a:rPr sz="3550" b="0" i="1" spc="-100" dirty="0">
                <a:solidFill>
                  <a:srgbClr val="FFFFFF"/>
                </a:solidFill>
                <a:latin typeface="Calibri Light"/>
                <a:cs typeface="Calibri Light"/>
              </a:rPr>
              <a:t>Procured</a:t>
            </a:r>
            <a:r>
              <a:rPr sz="3550" b="0" i="1" spc="-190" dirty="0">
                <a:solidFill>
                  <a:srgbClr val="FFFFFF"/>
                </a:solidFill>
                <a:latin typeface="Calibri Light"/>
                <a:cs typeface="Calibri Light"/>
              </a:rPr>
              <a:t> </a:t>
            </a:r>
            <a:r>
              <a:rPr sz="3550" b="0" i="1" spc="-130" dirty="0">
                <a:solidFill>
                  <a:srgbClr val="FFFFFF"/>
                </a:solidFill>
                <a:latin typeface="Calibri Light"/>
                <a:cs typeface="Calibri Light"/>
              </a:rPr>
              <a:t>Movement</a:t>
            </a:r>
            <a:r>
              <a:rPr sz="3550" b="0" i="1" spc="-145" dirty="0">
                <a:solidFill>
                  <a:srgbClr val="FFFFFF"/>
                </a:solidFill>
                <a:latin typeface="Calibri Light"/>
                <a:cs typeface="Calibri Light"/>
              </a:rPr>
              <a:t> </a:t>
            </a:r>
            <a:r>
              <a:rPr sz="3150" b="0" i="1" spc="-10" dirty="0">
                <a:solidFill>
                  <a:srgbClr val="FFFFFF"/>
                </a:solidFill>
                <a:latin typeface="Calibri Light"/>
                <a:cs typeface="Calibri Light"/>
              </a:rPr>
              <a:t>(PPM)</a:t>
            </a:r>
            <a:endParaRPr sz="3150">
              <a:latin typeface="Calibri Light"/>
              <a:cs typeface="Calibri Light"/>
            </a:endParaRPr>
          </a:p>
        </p:txBody>
      </p:sp>
      <p:sp>
        <p:nvSpPr>
          <p:cNvPr id="8" name="object 8"/>
          <p:cNvSpPr txBox="1"/>
          <p:nvPr/>
        </p:nvSpPr>
        <p:spPr>
          <a:xfrm>
            <a:off x="316229" y="1073150"/>
            <a:ext cx="5285740" cy="1351280"/>
          </a:xfrm>
          <a:prstGeom prst="rect">
            <a:avLst/>
          </a:prstGeom>
          <a:ln w="57150">
            <a:solidFill>
              <a:srgbClr val="FFC000"/>
            </a:solidFill>
          </a:ln>
        </p:spPr>
        <p:txBody>
          <a:bodyPr vert="horz" wrap="square" lIns="0" tIns="83185" rIns="0" bIns="0" rtlCol="0">
            <a:spAutoFit/>
          </a:bodyPr>
          <a:lstStyle/>
          <a:p>
            <a:pPr marL="331470" marR="574675" indent="-228600">
              <a:lnSpc>
                <a:spcPts val="2160"/>
              </a:lnSpc>
              <a:spcBef>
                <a:spcPts val="655"/>
              </a:spcBef>
              <a:buFont typeface="Wingdings"/>
              <a:buChar char=""/>
              <a:tabLst>
                <a:tab pos="331470" algn="l"/>
              </a:tabLst>
            </a:pPr>
            <a:r>
              <a:rPr sz="2000" dirty="0">
                <a:latin typeface="Calibri"/>
                <a:cs typeface="Calibri"/>
              </a:rPr>
              <a:t>Please</a:t>
            </a:r>
            <a:r>
              <a:rPr sz="2000" spc="-15" dirty="0">
                <a:latin typeface="Calibri"/>
                <a:cs typeface="Calibri"/>
              </a:rPr>
              <a:t> </a:t>
            </a:r>
            <a:r>
              <a:rPr sz="2000" dirty="0">
                <a:latin typeface="Calibri"/>
                <a:cs typeface="Calibri"/>
              </a:rPr>
              <a:t>visit</a:t>
            </a:r>
            <a:r>
              <a:rPr sz="2000" spc="5" dirty="0">
                <a:latin typeface="Calibri"/>
                <a:cs typeface="Calibri"/>
              </a:rPr>
              <a:t> </a:t>
            </a:r>
            <a:r>
              <a:rPr sz="2000" dirty="0">
                <a:latin typeface="Calibri"/>
                <a:cs typeface="Calibri"/>
              </a:rPr>
              <a:t>the</a:t>
            </a:r>
            <a:r>
              <a:rPr sz="2000" spc="-20" dirty="0">
                <a:latin typeface="Calibri"/>
                <a:cs typeface="Calibri"/>
              </a:rPr>
              <a:t> </a:t>
            </a:r>
            <a:r>
              <a:rPr sz="2000" dirty="0">
                <a:latin typeface="Calibri"/>
                <a:cs typeface="Calibri"/>
              </a:rPr>
              <a:t>follow</a:t>
            </a:r>
            <a:r>
              <a:rPr sz="2000" spc="-55" dirty="0">
                <a:latin typeface="Calibri"/>
                <a:cs typeface="Calibri"/>
              </a:rPr>
              <a:t> </a:t>
            </a:r>
            <a:r>
              <a:rPr sz="2000" dirty="0">
                <a:latin typeface="Calibri"/>
                <a:cs typeface="Calibri"/>
              </a:rPr>
              <a:t>link</a:t>
            </a:r>
            <a:r>
              <a:rPr sz="2000" spc="-15" dirty="0">
                <a:latin typeface="Calibri"/>
                <a:cs typeface="Calibri"/>
              </a:rPr>
              <a:t> </a:t>
            </a:r>
            <a:r>
              <a:rPr sz="2000" dirty="0">
                <a:latin typeface="Calibri"/>
                <a:cs typeface="Calibri"/>
              </a:rPr>
              <a:t>for</a:t>
            </a:r>
            <a:r>
              <a:rPr sz="2000" spc="-40" dirty="0">
                <a:latin typeface="Calibri"/>
                <a:cs typeface="Calibri"/>
              </a:rPr>
              <a:t> </a:t>
            </a:r>
            <a:r>
              <a:rPr sz="2000" dirty="0">
                <a:latin typeface="Calibri"/>
                <a:cs typeface="Calibri"/>
              </a:rPr>
              <a:t>local</a:t>
            </a:r>
            <a:r>
              <a:rPr sz="2000" spc="-5" dirty="0">
                <a:latin typeface="Calibri"/>
                <a:cs typeface="Calibri"/>
              </a:rPr>
              <a:t> </a:t>
            </a:r>
            <a:r>
              <a:rPr sz="2000" spc="-10" dirty="0">
                <a:latin typeface="Calibri"/>
                <a:cs typeface="Calibri"/>
              </a:rPr>
              <a:t>moving </a:t>
            </a:r>
            <a:r>
              <a:rPr sz="2000" dirty="0">
                <a:latin typeface="Calibri"/>
                <a:cs typeface="Calibri"/>
              </a:rPr>
              <a:t>agents:</a:t>
            </a:r>
            <a:r>
              <a:rPr sz="2000" spc="-30" dirty="0">
                <a:latin typeface="Calibri"/>
                <a:cs typeface="Calibri"/>
              </a:rPr>
              <a:t> </a:t>
            </a:r>
            <a:r>
              <a:rPr sz="2000" u="sng" dirty="0">
                <a:solidFill>
                  <a:srgbClr val="0562C1"/>
                </a:solidFill>
                <a:uFill>
                  <a:solidFill>
                    <a:srgbClr val="0562C1"/>
                  </a:solidFill>
                </a:uFill>
                <a:latin typeface="Calibri"/>
                <a:cs typeface="Calibri"/>
                <a:hlinkClick r:id="rId5"/>
              </a:rPr>
              <a:t>Local</a:t>
            </a:r>
            <a:r>
              <a:rPr sz="2000" u="sng" spc="-10" dirty="0">
                <a:solidFill>
                  <a:srgbClr val="0562C1"/>
                </a:solidFill>
                <a:uFill>
                  <a:solidFill>
                    <a:srgbClr val="0562C1"/>
                  </a:solidFill>
                </a:uFill>
                <a:latin typeface="Calibri"/>
                <a:cs typeface="Calibri"/>
                <a:hlinkClick r:id="rId5"/>
              </a:rPr>
              <a:t> </a:t>
            </a:r>
            <a:r>
              <a:rPr sz="2000" u="sng" dirty="0">
                <a:solidFill>
                  <a:srgbClr val="0562C1"/>
                </a:solidFill>
                <a:uFill>
                  <a:solidFill>
                    <a:srgbClr val="0562C1"/>
                  </a:solidFill>
                </a:uFill>
                <a:latin typeface="Calibri"/>
                <a:cs typeface="Calibri"/>
                <a:hlinkClick r:id="rId5"/>
              </a:rPr>
              <a:t>Moving</a:t>
            </a:r>
            <a:r>
              <a:rPr sz="2000" u="sng" spc="-50" dirty="0">
                <a:solidFill>
                  <a:srgbClr val="0562C1"/>
                </a:solidFill>
                <a:uFill>
                  <a:solidFill>
                    <a:srgbClr val="0562C1"/>
                  </a:solidFill>
                </a:uFill>
                <a:latin typeface="Calibri"/>
                <a:cs typeface="Calibri"/>
                <a:hlinkClick r:id="rId5"/>
              </a:rPr>
              <a:t> </a:t>
            </a:r>
            <a:r>
              <a:rPr sz="2000" u="sng" spc="-10" dirty="0">
                <a:solidFill>
                  <a:srgbClr val="0562C1"/>
                </a:solidFill>
                <a:uFill>
                  <a:solidFill>
                    <a:srgbClr val="0562C1"/>
                  </a:solidFill>
                </a:uFill>
                <a:latin typeface="Calibri"/>
                <a:cs typeface="Calibri"/>
                <a:hlinkClick r:id="rId5"/>
              </a:rPr>
              <a:t>Agents</a:t>
            </a:r>
            <a:endParaRPr sz="2000">
              <a:latin typeface="Calibri"/>
              <a:cs typeface="Calibri"/>
            </a:endParaRPr>
          </a:p>
          <a:p>
            <a:pPr marL="331470" marR="229870" indent="-228600">
              <a:lnSpc>
                <a:spcPts val="2160"/>
              </a:lnSpc>
              <a:spcBef>
                <a:spcPts val="1000"/>
              </a:spcBef>
              <a:buFont typeface="Wingdings"/>
              <a:buChar char=""/>
              <a:tabLst>
                <a:tab pos="331470" algn="l"/>
              </a:tabLst>
            </a:pPr>
            <a:r>
              <a:rPr sz="2000" dirty="0">
                <a:latin typeface="Calibri"/>
                <a:cs typeface="Calibri"/>
              </a:rPr>
              <a:t>*Not</a:t>
            </a:r>
            <a:r>
              <a:rPr sz="2000" spc="-50" dirty="0">
                <a:latin typeface="Calibri"/>
                <a:cs typeface="Calibri"/>
              </a:rPr>
              <a:t> </a:t>
            </a:r>
            <a:r>
              <a:rPr sz="2000" dirty="0">
                <a:latin typeface="Calibri"/>
                <a:cs typeface="Calibri"/>
              </a:rPr>
              <a:t>all</a:t>
            </a:r>
            <a:r>
              <a:rPr sz="2000" spc="-10" dirty="0">
                <a:latin typeface="Calibri"/>
                <a:cs typeface="Calibri"/>
              </a:rPr>
              <a:t> </a:t>
            </a:r>
            <a:r>
              <a:rPr sz="2000" dirty="0">
                <a:latin typeface="Calibri"/>
                <a:cs typeface="Calibri"/>
              </a:rPr>
              <a:t>local</a:t>
            </a:r>
            <a:r>
              <a:rPr sz="2000" spc="-5" dirty="0">
                <a:latin typeface="Calibri"/>
                <a:cs typeface="Calibri"/>
              </a:rPr>
              <a:t> </a:t>
            </a:r>
            <a:r>
              <a:rPr sz="2000" dirty="0">
                <a:latin typeface="Calibri"/>
                <a:cs typeface="Calibri"/>
              </a:rPr>
              <a:t>agents</a:t>
            </a:r>
            <a:r>
              <a:rPr sz="2000" spc="-30" dirty="0">
                <a:latin typeface="Calibri"/>
                <a:cs typeface="Calibri"/>
              </a:rPr>
              <a:t> </a:t>
            </a:r>
            <a:r>
              <a:rPr sz="2000" dirty="0">
                <a:latin typeface="Calibri"/>
                <a:cs typeface="Calibri"/>
              </a:rPr>
              <a:t>are </a:t>
            </a:r>
            <a:r>
              <a:rPr sz="2000" spc="-10" dirty="0">
                <a:latin typeface="Calibri"/>
                <a:cs typeface="Calibri"/>
              </a:rPr>
              <a:t>contracted/endorsed </a:t>
            </a:r>
            <a:r>
              <a:rPr sz="2000" dirty="0">
                <a:latin typeface="Calibri"/>
                <a:cs typeface="Calibri"/>
              </a:rPr>
              <a:t>by the</a:t>
            </a:r>
            <a:r>
              <a:rPr sz="2000" spc="-25" dirty="0">
                <a:latin typeface="Calibri"/>
                <a:cs typeface="Calibri"/>
              </a:rPr>
              <a:t> </a:t>
            </a:r>
            <a:r>
              <a:rPr sz="2000" spc="-10" dirty="0">
                <a:latin typeface="Calibri"/>
                <a:cs typeface="Calibri"/>
              </a:rPr>
              <a:t>government.</a:t>
            </a:r>
            <a:endParaRPr sz="2000">
              <a:latin typeface="Calibri"/>
              <a:cs typeface="Calibri"/>
            </a:endParaRPr>
          </a:p>
        </p:txBody>
      </p:sp>
      <p:pic>
        <p:nvPicPr>
          <p:cNvPr id="9" name="object 9"/>
          <p:cNvPicPr/>
          <p:nvPr/>
        </p:nvPicPr>
        <p:blipFill>
          <a:blip r:embed="rId6" cstate="print"/>
          <a:stretch>
            <a:fillRect/>
          </a:stretch>
        </p:blipFill>
        <p:spPr>
          <a:xfrm>
            <a:off x="6339840" y="2166620"/>
            <a:ext cx="1623059" cy="1216647"/>
          </a:xfrm>
          <a:prstGeom prst="rect">
            <a:avLst/>
          </a:prstGeom>
        </p:spPr>
      </p:pic>
      <p:sp>
        <p:nvSpPr>
          <p:cNvPr id="10" name="object 10"/>
          <p:cNvSpPr txBox="1"/>
          <p:nvPr/>
        </p:nvSpPr>
        <p:spPr>
          <a:xfrm>
            <a:off x="5942329" y="1098550"/>
            <a:ext cx="6027420" cy="2326640"/>
          </a:xfrm>
          <a:prstGeom prst="rect">
            <a:avLst/>
          </a:prstGeom>
          <a:ln w="57150">
            <a:solidFill>
              <a:srgbClr val="6FAC46"/>
            </a:solidFill>
          </a:ln>
        </p:spPr>
        <p:txBody>
          <a:bodyPr vert="horz" wrap="square" lIns="0" tIns="36830" rIns="0" bIns="0" rtlCol="0">
            <a:spAutoFit/>
          </a:bodyPr>
          <a:lstStyle/>
          <a:p>
            <a:pPr marL="206375" marR="186055">
              <a:lnSpc>
                <a:spcPct val="100699"/>
              </a:lnSpc>
              <a:spcBef>
                <a:spcPts val="290"/>
              </a:spcBef>
            </a:pPr>
            <a:r>
              <a:rPr sz="2400" b="1" dirty="0">
                <a:latin typeface="Calibri"/>
                <a:cs typeface="Calibri"/>
              </a:rPr>
              <a:t>PODS</a:t>
            </a:r>
            <a:r>
              <a:rPr sz="2400" b="1" spc="-50" dirty="0">
                <a:latin typeface="Calibri"/>
                <a:cs typeface="Calibri"/>
              </a:rPr>
              <a:t> </a:t>
            </a:r>
            <a:r>
              <a:rPr sz="2400" dirty="0">
                <a:latin typeface="Calibri"/>
                <a:cs typeface="Calibri"/>
              </a:rPr>
              <a:t>–</a:t>
            </a:r>
            <a:r>
              <a:rPr sz="2400" spc="-20" dirty="0">
                <a:latin typeface="Calibri"/>
                <a:cs typeface="Calibri"/>
              </a:rPr>
              <a:t> </a:t>
            </a:r>
            <a:r>
              <a:rPr sz="2000" dirty="0">
                <a:latin typeface="Calibri"/>
                <a:cs typeface="Calibri"/>
              </a:rPr>
              <a:t>Container</a:t>
            </a:r>
            <a:r>
              <a:rPr sz="2000" spc="-45" dirty="0">
                <a:latin typeface="Calibri"/>
                <a:cs typeface="Calibri"/>
              </a:rPr>
              <a:t> </a:t>
            </a:r>
            <a:r>
              <a:rPr sz="2000" dirty="0">
                <a:latin typeface="Calibri"/>
                <a:cs typeface="Calibri"/>
              </a:rPr>
              <a:t>delivered</a:t>
            </a:r>
            <a:r>
              <a:rPr sz="2000" spc="-20" dirty="0">
                <a:latin typeface="Calibri"/>
                <a:cs typeface="Calibri"/>
              </a:rPr>
              <a:t> </a:t>
            </a:r>
            <a:r>
              <a:rPr sz="2000" dirty="0">
                <a:latin typeface="Calibri"/>
                <a:cs typeface="Calibri"/>
              </a:rPr>
              <a:t>to</a:t>
            </a:r>
            <a:r>
              <a:rPr sz="2000" spc="-40" dirty="0">
                <a:latin typeface="Calibri"/>
                <a:cs typeface="Calibri"/>
              </a:rPr>
              <a:t> </a:t>
            </a:r>
            <a:r>
              <a:rPr sz="2000" dirty="0">
                <a:latin typeface="Calibri"/>
                <a:cs typeface="Calibri"/>
              </a:rPr>
              <a:t>your</a:t>
            </a:r>
            <a:r>
              <a:rPr sz="2000" spc="-25" dirty="0">
                <a:latin typeface="Calibri"/>
                <a:cs typeface="Calibri"/>
              </a:rPr>
              <a:t> </a:t>
            </a:r>
            <a:r>
              <a:rPr sz="2000" spc="-10" dirty="0">
                <a:latin typeface="Calibri"/>
                <a:cs typeface="Calibri"/>
              </a:rPr>
              <a:t>location, </a:t>
            </a:r>
            <a:r>
              <a:rPr sz="2000" dirty="0">
                <a:latin typeface="Calibri"/>
                <a:cs typeface="Calibri"/>
              </a:rPr>
              <a:t>flexibility</a:t>
            </a:r>
            <a:r>
              <a:rPr sz="2000" spc="-20" dirty="0">
                <a:latin typeface="Calibri"/>
                <a:cs typeface="Calibri"/>
              </a:rPr>
              <a:t> </a:t>
            </a:r>
            <a:r>
              <a:rPr sz="2000" dirty="0">
                <a:latin typeface="Calibri"/>
                <a:cs typeface="Calibri"/>
              </a:rPr>
              <a:t>to</a:t>
            </a:r>
            <a:r>
              <a:rPr sz="2000" spc="-45" dirty="0">
                <a:latin typeface="Calibri"/>
                <a:cs typeface="Calibri"/>
              </a:rPr>
              <a:t> </a:t>
            </a:r>
            <a:r>
              <a:rPr sz="2000" dirty="0">
                <a:latin typeface="Calibri"/>
                <a:cs typeface="Calibri"/>
              </a:rPr>
              <a:t>take</a:t>
            </a:r>
            <a:r>
              <a:rPr sz="2000" spc="-5" dirty="0">
                <a:latin typeface="Calibri"/>
                <a:cs typeface="Calibri"/>
              </a:rPr>
              <a:t> </a:t>
            </a:r>
            <a:r>
              <a:rPr sz="2000" dirty="0">
                <a:latin typeface="Calibri"/>
                <a:cs typeface="Calibri"/>
              </a:rPr>
              <a:t>your</a:t>
            </a:r>
            <a:r>
              <a:rPr sz="2000" spc="-45" dirty="0">
                <a:latin typeface="Calibri"/>
                <a:cs typeface="Calibri"/>
              </a:rPr>
              <a:t> </a:t>
            </a:r>
            <a:r>
              <a:rPr sz="2000" dirty="0">
                <a:latin typeface="Calibri"/>
                <a:cs typeface="Calibri"/>
              </a:rPr>
              <a:t>time</a:t>
            </a:r>
            <a:r>
              <a:rPr sz="2000" spc="-5" dirty="0">
                <a:latin typeface="Calibri"/>
                <a:cs typeface="Calibri"/>
              </a:rPr>
              <a:t> </a:t>
            </a:r>
            <a:r>
              <a:rPr sz="2000" dirty="0">
                <a:latin typeface="Calibri"/>
                <a:cs typeface="Calibri"/>
              </a:rPr>
              <a:t>packing</a:t>
            </a:r>
            <a:r>
              <a:rPr sz="2000" spc="-30" dirty="0">
                <a:latin typeface="Calibri"/>
                <a:cs typeface="Calibri"/>
              </a:rPr>
              <a:t> </a:t>
            </a:r>
            <a:r>
              <a:rPr sz="2000" dirty="0">
                <a:latin typeface="Calibri"/>
                <a:cs typeface="Calibri"/>
              </a:rPr>
              <a:t>and</a:t>
            </a:r>
            <a:r>
              <a:rPr sz="2000" spc="-25" dirty="0">
                <a:latin typeface="Calibri"/>
                <a:cs typeface="Calibri"/>
              </a:rPr>
              <a:t> </a:t>
            </a:r>
            <a:r>
              <a:rPr sz="2000" dirty="0">
                <a:latin typeface="Calibri"/>
                <a:cs typeface="Calibri"/>
              </a:rPr>
              <a:t>loading.</a:t>
            </a:r>
            <a:r>
              <a:rPr sz="2000" spc="-50" dirty="0">
                <a:latin typeface="Calibri"/>
                <a:cs typeface="Calibri"/>
              </a:rPr>
              <a:t> </a:t>
            </a:r>
            <a:r>
              <a:rPr sz="2000" spc="-10" dirty="0">
                <a:latin typeface="Calibri"/>
                <a:cs typeface="Calibri"/>
              </a:rPr>
              <a:t>Driver </a:t>
            </a:r>
            <a:r>
              <a:rPr sz="2000" dirty="0">
                <a:latin typeface="Calibri"/>
                <a:cs typeface="Calibri"/>
              </a:rPr>
              <a:t>picks</a:t>
            </a:r>
            <a:r>
              <a:rPr sz="2000" spc="-15" dirty="0">
                <a:latin typeface="Calibri"/>
                <a:cs typeface="Calibri"/>
              </a:rPr>
              <a:t> </a:t>
            </a:r>
            <a:r>
              <a:rPr sz="2000" dirty="0">
                <a:latin typeface="Calibri"/>
                <a:cs typeface="Calibri"/>
              </a:rPr>
              <a:t>up</a:t>
            </a:r>
            <a:r>
              <a:rPr sz="2000" spc="-50" dirty="0">
                <a:latin typeface="Calibri"/>
                <a:cs typeface="Calibri"/>
              </a:rPr>
              <a:t> </a:t>
            </a:r>
            <a:r>
              <a:rPr sz="2000" dirty="0">
                <a:latin typeface="Calibri"/>
                <a:cs typeface="Calibri"/>
              </a:rPr>
              <a:t>container</a:t>
            </a:r>
            <a:r>
              <a:rPr sz="2000" spc="-30" dirty="0">
                <a:latin typeface="Calibri"/>
                <a:cs typeface="Calibri"/>
              </a:rPr>
              <a:t> </a:t>
            </a:r>
            <a:r>
              <a:rPr sz="2000" dirty="0">
                <a:latin typeface="Calibri"/>
                <a:cs typeface="Calibri"/>
              </a:rPr>
              <a:t>and</a:t>
            </a:r>
            <a:r>
              <a:rPr sz="2000" spc="-50" dirty="0">
                <a:latin typeface="Calibri"/>
                <a:cs typeface="Calibri"/>
              </a:rPr>
              <a:t> </a:t>
            </a:r>
            <a:r>
              <a:rPr sz="2000" dirty="0">
                <a:latin typeface="Calibri"/>
                <a:cs typeface="Calibri"/>
              </a:rPr>
              <a:t>delivers</a:t>
            </a:r>
            <a:r>
              <a:rPr sz="2000" spc="-20" dirty="0">
                <a:latin typeface="Calibri"/>
                <a:cs typeface="Calibri"/>
              </a:rPr>
              <a:t> </a:t>
            </a:r>
            <a:r>
              <a:rPr sz="2000" dirty="0">
                <a:latin typeface="Calibri"/>
                <a:cs typeface="Calibri"/>
              </a:rPr>
              <a:t>to</a:t>
            </a:r>
            <a:r>
              <a:rPr sz="2000" spc="-35" dirty="0">
                <a:latin typeface="Calibri"/>
                <a:cs typeface="Calibri"/>
              </a:rPr>
              <a:t> </a:t>
            </a:r>
            <a:r>
              <a:rPr sz="2000" dirty="0">
                <a:latin typeface="Calibri"/>
                <a:cs typeface="Calibri"/>
              </a:rPr>
              <a:t>next</a:t>
            </a:r>
            <a:r>
              <a:rPr sz="2000" spc="-10" dirty="0">
                <a:latin typeface="Calibri"/>
                <a:cs typeface="Calibri"/>
              </a:rPr>
              <a:t> destination.</a:t>
            </a:r>
            <a:endParaRPr sz="2000">
              <a:latin typeface="Calibri"/>
              <a:cs typeface="Calibri"/>
            </a:endParaRPr>
          </a:p>
          <a:p>
            <a:pPr marL="2320925">
              <a:lnSpc>
                <a:spcPct val="100000"/>
              </a:lnSpc>
              <a:spcBef>
                <a:spcPts val="1150"/>
              </a:spcBef>
            </a:pPr>
            <a:r>
              <a:rPr sz="2200" dirty="0">
                <a:latin typeface="Calibri"/>
                <a:cs typeface="Calibri"/>
              </a:rPr>
              <a:t>Service:</a:t>
            </a:r>
            <a:r>
              <a:rPr sz="2200" spc="-5" dirty="0">
                <a:latin typeface="Calibri"/>
                <a:cs typeface="Calibri"/>
              </a:rPr>
              <a:t> </a:t>
            </a:r>
            <a:r>
              <a:rPr sz="2200" spc="-10" dirty="0">
                <a:latin typeface="Calibri"/>
                <a:cs typeface="Calibri"/>
              </a:rPr>
              <a:t>Online</a:t>
            </a:r>
            <a:endParaRPr sz="2200">
              <a:latin typeface="Calibri"/>
              <a:cs typeface="Calibri"/>
            </a:endParaRPr>
          </a:p>
          <a:p>
            <a:pPr marL="2320925" marR="162560">
              <a:lnSpc>
                <a:spcPct val="100000"/>
              </a:lnSpc>
            </a:pPr>
            <a:r>
              <a:rPr sz="2200" dirty="0">
                <a:latin typeface="Calibri"/>
                <a:cs typeface="Calibri"/>
              </a:rPr>
              <a:t>Phone</a:t>
            </a:r>
            <a:r>
              <a:rPr sz="2200" spc="15" dirty="0">
                <a:latin typeface="Calibri"/>
                <a:cs typeface="Calibri"/>
              </a:rPr>
              <a:t> </a:t>
            </a:r>
            <a:r>
              <a:rPr sz="2200" dirty="0">
                <a:latin typeface="Calibri"/>
                <a:cs typeface="Calibri"/>
              </a:rPr>
              <a:t>Number:</a:t>
            </a:r>
            <a:r>
              <a:rPr sz="2200" spc="30" dirty="0">
                <a:latin typeface="Calibri"/>
                <a:cs typeface="Calibri"/>
              </a:rPr>
              <a:t> </a:t>
            </a:r>
            <a:r>
              <a:rPr sz="2200" spc="-10" dirty="0">
                <a:latin typeface="Calibri"/>
                <a:cs typeface="Calibri"/>
              </a:rPr>
              <a:t>(877)770-</a:t>
            </a:r>
            <a:r>
              <a:rPr sz="2200" spc="-20" dirty="0">
                <a:latin typeface="Calibri"/>
                <a:cs typeface="Calibri"/>
              </a:rPr>
              <a:t>7637 </a:t>
            </a:r>
            <a:r>
              <a:rPr sz="2200" spc="-10" dirty="0">
                <a:latin typeface="Calibri"/>
                <a:cs typeface="Calibri"/>
              </a:rPr>
              <a:t>Website:</a:t>
            </a:r>
            <a:r>
              <a:rPr sz="2200" spc="-55" dirty="0">
                <a:latin typeface="Calibri"/>
                <a:cs typeface="Calibri"/>
              </a:rPr>
              <a:t> </a:t>
            </a:r>
            <a:r>
              <a:rPr sz="2200" spc="-10" dirty="0">
                <a:latin typeface="Calibri"/>
                <a:cs typeface="Calibri"/>
              </a:rPr>
              <a:t>pods.com</a:t>
            </a:r>
            <a:endParaRPr sz="2200">
              <a:latin typeface="Calibri"/>
              <a:cs typeface="Calibri"/>
            </a:endParaRPr>
          </a:p>
        </p:txBody>
      </p:sp>
      <p:pic>
        <p:nvPicPr>
          <p:cNvPr id="11" name="object 11"/>
          <p:cNvPicPr/>
          <p:nvPr/>
        </p:nvPicPr>
        <p:blipFill>
          <a:blip r:embed="rId7" cstate="print"/>
          <a:stretch>
            <a:fillRect/>
          </a:stretch>
        </p:blipFill>
        <p:spPr>
          <a:xfrm>
            <a:off x="9260840" y="3939540"/>
            <a:ext cx="2593339" cy="1727199"/>
          </a:xfrm>
          <a:prstGeom prst="rect">
            <a:avLst/>
          </a:prstGeom>
        </p:spPr>
      </p:pic>
      <p:pic>
        <p:nvPicPr>
          <p:cNvPr id="12" name="object 12"/>
          <p:cNvPicPr/>
          <p:nvPr/>
        </p:nvPicPr>
        <p:blipFill>
          <a:blip r:embed="rId8" cstate="print"/>
          <a:stretch>
            <a:fillRect/>
          </a:stretch>
        </p:blipFill>
        <p:spPr>
          <a:xfrm>
            <a:off x="482600" y="3279140"/>
            <a:ext cx="2245359" cy="1531619"/>
          </a:xfrm>
          <a:prstGeom prst="rect">
            <a:avLst/>
          </a:prstGeom>
        </p:spPr>
      </p:pic>
      <p:sp>
        <p:nvSpPr>
          <p:cNvPr id="13" name="object 13"/>
          <p:cNvSpPr txBox="1"/>
          <p:nvPr/>
        </p:nvSpPr>
        <p:spPr>
          <a:xfrm>
            <a:off x="247650" y="2795270"/>
            <a:ext cx="5468620" cy="3609340"/>
          </a:xfrm>
          <a:prstGeom prst="rect">
            <a:avLst/>
          </a:prstGeom>
          <a:ln w="57150">
            <a:solidFill>
              <a:srgbClr val="41709C"/>
            </a:solidFill>
          </a:ln>
        </p:spPr>
        <p:txBody>
          <a:bodyPr vert="horz" wrap="square" lIns="0" tIns="17145" rIns="0" bIns="0" rtlCol="0">
            <a:spAutoFit/>
          </a:bodyPr>
          <a:lstStyle/>
          <a:p>
            <a:pPr marL="90170" algn="ctr">
              <a:lnSpc>
                <a:spcPct val="100000"/>
              </a:lnSpc>
              <a:spcBef>
                <a:spcPts val="135"/>
              </a:spcBef>
            </a:pPr>
            <a:r>
              <a:rPr sz="2800" b="1" dirty="0">
                <a:latin typeface="Calibri"/>
                <a:cs typeface="Calibri"/>
              </a:rPr>
              <a:t>UHAUL</a:t>
            </a:r>
            <a:r>
              <a:rPr sz="2800" b="1" spc="-75" dirty="0">
                <a:latin typeface="Calibri"/>
                <a:cs typeface="Calibri"/>
              </a:rPr>
              <a:t> </a:t>
            </a:r>
            <a:r>
              <a:rPr sz="2800" dirty="0">
                <a:latin typeface="Calibri"/>
                <a:cs typeface="Calibri"/>
              </a:rPr>
              <a:t>Rent</a:t>
            </a:r>
            <a:r>
              <a:rPr sz="2800" spc="-75" dirty="0">
                <a:latin typeface="Calibri"/>
                <a:cs typeface="Calibri"/>
              </a:rPr>
              <a:t> </a:t>
            </a:r>
            <a:r>
              <a:rPr sz="2800" spc="-10" dirty="0">
                <a:latin typeface="Calibri"/>
                <a:cs typeface="Calibri"/>
              </a:rPr>
              <a:t>truck/trailer</a:t>
            </a:r>
            <a:endParaRPr sz="2800">
              <a:latin typeface="Calibri"/>
              <a:cs typeface="Calibri"/>
            </a:endParaRPr>
          </a:p>
          <a:p>
            <a:pPr marL="2807970">
              <a:lnSpc>
                <a:spcPct val="100000"/>
              </a:lnSpc>
              <a:spcBef>
                <a:spcPts val="2330"/>
              </a:spcBef>
            </a:pPr>
            <a:r>
              <a:rPr sz="1500" b="1" dirty="0">
                <a:latin typeface="Calibri"/>
                <a:cs typeface="Calibri"/>
              </a:rPr>
              <a:t>Bossier</a:t>
            </a:r>
            <a:r>
              <a:rPr sz="1500" b="1" spc="-20" dirty="0">
                <a:latin typeface="Calibri"/>
                <a:cs typeface="Calibri"/>
              </a:rPr>
              <a:t> </a:t>
            </a:r>
            <a:r>
              <a:rPr sz="1500" b="1" spc="-10" dirty="0">
                <a:latin typeface="Calibri"/>
                <a:cs typeface="Calibri"/>
              </a:rPr>
              <a:t>Location</a:t>
            </a:r>
            <a:endParaRPr sz="1500">
              <a:latin typeface="Calibri"/>
              <a:cs typeface="Calibri"/>
            </a:endParaRPr>
          </a:p>
          <a:p>
            <a:pPr marL="2807970" marR="339725">
              <a:lnSpc>
                <a:spcPct val="100000"/>
              </a:lnSpc>
            </a:pPr>
            <a:r>
              <a:rPr sz="1500" dirty="0">
                <a:latin typeface="Calibri"/>
                <a:cs typeface="Calibri"/>
              </a:rPr>
              <a:t>Service:</a:t>
            </a:r>
            <a:r>
              <a:rPr sz="1500" spc="5" dirty="0">
                <a:latin typeface="Calibri"/>
                <a:cs typeface="Calibri"/>
              </a:rPr>
              <a:t> </a:t>
            </a:r>
            <a:r>
              <a:rPr sz="1500" dirty="0">
                <a:latin typeface="Calibri"/>
                <a:cs typeface="Calibri"/>
              </a:rPr>
              <a:t>In</a:t>
            </a:r>
            <a:r>
              <a:rPr sz="1500" spc="-15" dirty="0">
                <a:latin typeface="Calibri"/>
                <a:cs typeface="Calibri"/>
              </a:rPr>
              <a:t> </a:t>
            </a:r>
            <a:r>
              <a:rPr sz="1500" spc="-10" dirty="0">
                <a:latin typeface="Calibri"/>
                <a:cs typeface="Calibri"/>
              </a:rPr>
              <a:t>Person/Online </a:t>
            </a:r>
            <a:r>
              <a:rPr sz="1500" dirty="0">
                <a:latin typeface="Calibri"/>
                <a:cs typeface="Calibri"/>
              </a:rPr>
              <a:t>Phone</a:t>
            </a:r>
            <a:r>
              <a:rPr sz="1500" spc="-40" dirty="0">
                <a:latin typeface="Calibri"/>
                <a:cs typeface="Calibri"/>
              </a:rPr>
              <a:t> </a:t>
            </a:r>
            <a:r>
              <a:rPr sz="1500" dirty="0">
                <a:latin typeface="Calibri"/>
                <a:cs typeface="Calibri"/>
              </a:rPr>
              <a:t>Number:</a:t>
            </a:r>
            <a:r>
              <a:rPr sz="1500" spc="10" dirty="0">
                <a:latin typeface="Calibri"/>
                <a:cs typeface="Calibri"/>
              </a:rPr>
              <a:t> </a:t>
            </a:r>
            <a:r>
              <a:rPr sz="1500" dirty="0">
                <a:latin typeface="Calibri"/>
                <a:cs typeface="Calibri"/>
              </a:rPr>
              <a:t>318-</a:t>
            </a:r>
            <a:r>
              <a:rPr sz="1500" spc="-10" dirty="0">
                <a:latin typeface="Calibri"/>
                <a:cs typeface="Calibri"/>
              </a:rPr>
              <a:t>5504167 </a:t>
            </a:r>
            <a:r>
              <a:rPr sz="1500" dirty="0">
                <a:latin typeface="Calibri"/>
                <a:cs typeface="Calibri"/>
              </a:rPr>
              <a:t>Address:</a:t>
            </a:r>
            <a:r>
              <a:rPr sz="1500" spc="-20" dirty="0">
                <a:latin typeface="Calibri"/>
                <a:cs typeface="Calibri"/>
              </a:rPr>
              <a:t> </a:t>
            </a:r>
            <a:r>
              <a:rPr sz="1500" dirty="0">
                <a:latin typeface="Calibri"/>
                <a:cs typeface="Calibri"/>
              </a:rPr>
              <a:t>2205</a:t>
            </a:r>
            <a:r>
              <a:rPr sz="1500" spc="-30" dirty="0">
                <a:latin typeface="Calibri"/>
                <a:cs typeface="Calibri"/>
              </a:rPr>
              <a:t> </a:t>
            </a:r>
            <a:r>
              <a:rPr sz="1500" dirty="0">
                <a:latin typeface="Calibri"/>
                <a:cs typeface="Calibri"/>
              </a:rPr>
              <a:t>Barksdale</a:t>
            </a:r>
            <a:r>
              <a:rPr sz="1500" spc="-40" dirty="0">
                <a:latin typeface="Calibri"/>
                <a:cs typeface="Calibri"/>
              </a:rPr>
              <a:t> </a:t>
            </a:r>
            <a:r>
              <a:rPr sz="1500" spc="-20" dirty="0">
                <a:latin typeface="Calibri"/>
                <a:cs typeface="Calibri"/>
              </a:rPr>
              <a:t>Blvd, </a:t>
            </a:r>
            <a:r>
              <a:rPr sz="1500" dirty="0">
                <a:latin typeface="Calibri"/>
                <a:cs typeface="Calibri"/>
              </a:rPr>
              <a:t>Bossier </a:t>
            </a:r>
            <a:r>
              <a:rPr sz="1500" spc="-20" dirty="0">
                <a:latin typeface="Calibri"/>
                <a:cs typeface="Calibri"/>
              </a:rPr>
              <a:t>City,</a:t>
            </a:r>
            <a:r>
              <a:rPr sz="1500" spc="-25" dirty="0">
                <a:latin typeface="Calibri"/>
                <a:cs typeface="Calibri"/>
              </a:rPr>
              <a:t> </a:t>
            </a:r>
            <a:r>
              <a:rPr sz="1500" dirty="0">
                <a:latin typeface="Calibri"/>
                <a:cs typeface="Calibri"/>
              </a:rPr>
              <a:t>LA</a:t>
            </a:r>
            <a:r>
              <a:rPr sz="1500" spc="-20" dirty="0">
                <a:latin typeface="Calibri"/>
                <a:cs typeface="Calibri"/>
              </a:rPr>
              <a:t> 71112</a:t>
            </a:r>
            <a:endParaRPr sz="1500">
              <a:latin typeface="Calibri"/>
              <a:cs typeface="Calibri"/>
            </a:endParaRPr>
          </a:p>
          <a:p>
            <a:pPr marL="2807970">
              <a:lnSpc>
                <a:spcPct val="100000"/>
              </a:lnSpc>
            </a:pPr>
            <a:r>
              <a:rPr sz="1500" dirty="0">
                <a:latin typeface="Calibri"/>
                <a:cs typeface="Calibri"/>
              </a:rPr>
              <a:t>Hours:</a:t>
            </a:r>
            <a:r>
              <a:rPr sz="1500" spc="5" dirty="0">
                <a:latin typeface="Calibri"/>
                <a:cs typeface="Calibri"/>
              </a:rPr>
              <a:t> </a:t>
            </a:r>
            <a:r>
              <a:rPr sz="1500" spc="-10" dirty="0">
                <a:latin typeface="Calibri"/>
                <a:cs typeface="Calibri"/>
              </a:rPr>
              <a:t>Mon-</a:t>
            </a:r>
            <a:r>
              <a:rPr sz="1500" dirty="0">
                <a:latin typeface="Calibri"/>
                <a:cs typeface="Calibri"/>
              </a:rPr>
              <a:t>Fri</a:t>
            </a:r>
            <a:r>
              <a:rPr sz="1500" spc="25" dirty="0">
                <a:latin typeface="Calibri"/>
                <a:cs typeface="Calibri"/>
              </a:rPr>
              <a:t> </a:t>
            </a:r>
            <a:r>
              <a:rPr sz="1500" spc="-10" dirty="0">
                <a:latin typeface="Calibri"/>
                <a:cs typeface="Calibri"/>
              </a:rPr>
              <a:t>10AM-</a:t>
            </a:r>
            <a:r>
              <a:rPr sz="1500" spc="-25" dirty="0">
                <a:latin typeface="Calibri"/>
                <a:cs typeface="Calibri"/>
              </a:rPr>
              <a:t>3PM</a:t>
            </a:r>
            <a:endParaRPr sz="1500">
              <a:latin typeface="Calibri"/>
              <a:cs typeface="Calibri"/>
            </a:endParaRPr>
          </a:p>
          <a:p>
            <a:pPr marL="350520">
              <a:lnSpc>
                <a:spcPct val="100000"/>
              </a:lnSpc>
              <a:spcBef>
                <a:spcPts val="50"/>
              </a:spcBef>
            </a:pPr>
            <a:r>
              <a:rPr sz="1500" b="1" dirty="0">
                <a:latin typeface="Calibri"/>
                <a:cs typeface="Calibri"/>
              </a:rPr>
              <a:t>Shreveport</a:t>
            </a:r>
            <a:r>
              <a:rPr sz="1500" b="1" spc="-60" dirty="0">
                <a:latin typeface="Calibri"/>
                <a:cs typeface="Calibri"/>
              </a:rPr>
              <a:t> </a:t>
            </a:r>
            <a:r>
              <a:rPr sz="1500" b="1" spc="-10" dirty="0">
                <a:latin typeface="Calibri"/>
                <a:cs typeface="Calibri"/>
              </a:rPr>
              <a:t>Location</a:t>
            </a:r>
            <a:endParaRPr sz="1500">
              <a:latin typeface="Calibri"/>
              <a:cs typeface="Calibri"/>
            </a:endParaRPr>
          </a:p>
          <a:p>
            <a:pPr marL="350520" marR="2759710">
              <a:lnSpc>
                <a:spcPct val="100000"/>
              </a:lnSpc>
            </a:pPr>
            <a:r>
              <a:rPr sz="1500" dirty="0">
                <a:latin typeface="Calibri"/>
                <a:cs typeface="Calibri"/>
              </a:rPr>
              <a:t>Service:</a:t>
            </a:r>
            <a:r>
              <a:rPr sz="1500" spc="5" dirty="0">
                <a:latin typeface="Calibri"/>
                <a:cs typeface="Calibri"/>
              </a:rPr>
              <a:t> </a:t>
            </a:r>
            <a:r>
              <a:rPr sz="1500" dirty="0">
                <a:latin typeface="Calibri"/>
                <a:cs typeface="Calibri"/>
              </a:rPr>
              <a:t>In</a:t>
            </a:r>
            <a:r>
              <a:rPr sz="1500" spc="-15" dirty="0">
                <a:latin typeface="Calibri"/>
                <a:cs typeface="Calibri"/>
              </a:rPr>
              <a:t> </a:t>
            </a:r>
            <a:r>
              <a:rPr sz="1500" spc="-10" dirty="0">
                <a:latin typeface="Calibri"/>
                <a:cs typeface="Calibri"/>
              </a:rPr>
              <a:t>Person/Online </a:t>
            </a:r>
            <a:r>
              <a:rPr sz="1500" dirty="0">
                <a:latin typeface="Calibri"/>
                <a:cs typeface="Calibri"/>
              </a:rPr>
              <a:t>Phone</a:t>
            </a:r>
            <a:r>
              <a:rPr sz="1500" spc="-35" dirty="0">
                <a:latin typeface="Calibri"/>
                <a:cs typeface="Calibri"/>
              </a:rPr>
              <a:t> </a:t>
            </a:r>
            <a:r>
              <a:rPr sz="1500" dirty="0">
                <a:latin typeface="Calibri"/>
                <a:cs typeface="Calibri"/>
              </a:rPr>
              <a:t>Number:</a:t>
            </a:r>
            <a:r>
              <a:rPr sz="1500" spc="20" dirty="0">
                <a:latin typeface="Calibri"/>
                <a:cs typeface="Calibri"/>
              </a:rPr>
              <a:t> </a:t>
            </a:r>
            <a:r>
              <a:rPr sz="1500" spc="-10" dirty="0">
                <a:latin typeface="Calibri"/>
                <a:cs typeface="Calibri"/>
              </a:rPr>
              <a:t>318-</a:t>
            </a:r>
            <a:r>
              <a:rPr sz="1500" dirty="0">
                <a:latin typeface="Calibri"/>
                <a:cs typeface="Calibri"/>
              </a:rPr>
              <a:t>861-</a:t>
            </a:r>
            <a:r>
              <a:rPr sz="1500" spc="-20" dirty="0">
                <a:latin typeface="Calibri"/>
                <a:cs typeface="Calibri"/>
              </a:rPr>
              <a:t>1140</a:t>
            </a:r>
            <a:endParaRPr sz="1500">
              <a:latin typeface="Calibri"/>
              <a:cs typeface="Calibri"/>
            </a:endParaRPr>
          </a:p>
          <a:p>
            <a:pPr marL="350520" marR="1931670">
              <a:lnSpc>
                <a:spcPct val="100000"/>
              </a:lnSpc>
            </a:pPr>
            <a:r>
              <a:rPr sz="1500" dirty="0">
                <a:latin typeface="Calibri"/>
                <a:cs typeface="Calibri"/>
              </a:rPr>
              <a:t>Address:</a:t>
            </a:r>
            <a:r>
              <a:rPr sz="1500" spc="-30" dirty="0">
                <a:latin typeface="Calibri"/>
                <a:cs typeface="Calibri"/>
              </a:rPr>
              <a:t> </a:t>
            </a:r>
            <a:r>
              <a:rPr sz="1500" dirty="0">
                <a:latin typeface="Calibri"/>
                <a:cs typeface="Calibri"/>
              </a:rPr>
              <a:t>1050</a:t>
            </a:r>
            <a:r>
              <a:rPr sz="1500" spc="-45" dirty="0">
                <a:latin typeface="Calibri"/>
                <a:cs typeface="Calibri"/>
              </a:rPr>
              <a:t> </a:t>
            </a:r>
            <a:r>
              <a:rPr sz="1500" dirty="0">
                <a:latin typeface="Calibri"/>
                <a:cs typeface="Calibri"/>
              </a:rPr>
              <a:t>Shreveport</a:t>
            </a:r>
            <a:r>
              <a:rPr sz="1500" spc="-45" dirty="0">
                <a:latin typeface="Calibri"/>
                <a:cs typeface="Calibri"/>
              </a:rPr>
              <a:t> </a:t>
            </a:r>
            <a:r>
              <a:rPr sz="1500" dirty="0">
                <a:latin typeface="Calibri"/>
                <a:cs typeface="Calibri"/>
              </a:rPr>
              <a:t>Barksdale</a:t>
            </a:r>
            <a:r>
              <a:rPr sz="1500" spc="-30" dirty="0">
                <a:latin typeface="Calibri"/>
                <a:cs typeface="Calibri"/>
              </a:rPr>
              <a:t> </a:t>
            </a:r>
            <a:r>
              <a:rPr sz="1500" spc="-25" dirty="0">
                <a:latin typeface="Calibri"/>
                <a:cs typeface="Calibri"/>
              </a:rPr>
              <a:t>Hwy </a:t>
            </a:r>
            <a:r>
              <a:rPr sz="1500" dirty="0">
                <a:latin typeface="Calibri"/>
                <a:cs typeface="Calibri"/>
              </a:rPr>
              <a:t>Shreveport,</a:t>
            </a:r>
            <a:r>
              <a:rPr sz="1500" spc="-25" dirty="0">
                <a:latin typeface="Calibri"/>
                <a:cs typeface="Calibri"/>
              </a:rPr>
              <a:t> </a:t>
            </a:r>
            <a:r>
              <a:rPr sz="1500" dirty="0">
                <a:latin typeface="Calibri"/>
                <a:cs typeface="Calibri"/>
              </a:rPr>
              <a:t>LA</a:t>
            </a:r>
            <a:r>
              <a:rPr sz="1500" spc="-55" dirty="0">
                <a:latin typeface="Calibri"/>
                <a:cs typeface="Calibri"/>
              </a:rPr>
              <a:t> </a:t>
            </a:r>
            <a:r>
              <a:rPr sz="1500" spc="-10" dirty="0">
                <a:latin typeface="Calibri"/>
                <a:cs typeface="Calibri"/>
              </a:rPr>
              <a:t>71105</a:t>
            </a:r>
            <a:endParaRPr sz="1500">
              <a:latin typeface="Calibri"/>
              <a:cs typeface="Calibri"/>
            </a:endParaRPr>
          </a:p>
          <a:p>
            <a:pPr marL="350520">
              <a:lnSpc>
                <a:spcPct val="100000"/>
              </a:lnSpc>
            </a:pPr>
            <a:r>
              <a:rPr sz="1500" dirty="0">
                <a:latin typeface="Calibri"/>
                <a:cs typeface="Calibri"/>
              </a:rPr>
              <a:t>Hours: </a:t>
            </a:r>
            <a:r>
              <a:rPr sz="1500" spc="-10" dirty="0">
                <a:latin typeface="Calibri"/>
                <a:cs typeface="Calibri"/>
              </a:rPr>
              <a:t>Mon-</a:t>
            </a:r>
            <a:r>
              <a:rPr sz="1500" dirty="0">
                <a:latin typeface="Calibri"/>
                <a:cs typeface="Calibri"/>
              </a:rPr>
              <a:t>Fri</a:t>
            </a:r>
            <a:r>
              <a:rPr sz="1500" spc="15" dirty="0">
                <a:latin typeface="Calibri"/>
                <a:cs typeface="Calibri"/>
              </a:rPr>
              <a:t> </a:t>
            </a:r>
            <a:r>
              <a:rPr sz="1500" spc="-10" dirty="0">
                <a:latin typeface="Calibri"/>
                <a:cs typeface="Calibri"/>
              </a:rPr>
              <a:t>7AM-4:30PM</a:t>
            </a:r>
            <a:endParaRPr sz="1500">
              <a:latin typeface="Calibri"/>
              <a:cs typeface="Calibri"/>
            </a:endParaRPr>
          </a:p>
        </p:txBody>
      </p:sp>
      <p:sp>
        <p:nvSpPr>
          <p:cNvPr id="14" name="object 14"/>
          <p:cNvSpPr txBox="1"/>
          <p:nvPr/>
        </p:nvSpPr>
        <p:spPr>
          <a:xfrm>
            <a:off x="6098546" y="6039088"/>
            <a:ext cx="3154045" cy="330200"/>
          </a:xfrm>
          <a:prstGeom prst="rect">
            <a:avLst/>
          </a:prstGeom>
        </p:spPr>
        <p:txBody>
          <a:bodyPr vert="horz" wrap="square" lIns="0" tIns="12700" rIns="0" bIns="0" rtlCol="0">
            <a:spAutoFit/>
          </a:bodyPr>
          <a:lstStyle/>
          <a:p>
            <a:pPr>
              <a:lnSpc>
                <a:spcPct val="100000"/>
              </a:lnSpc>
              <a:spcBef>
                <a:spcPts val="100"/>
              </a:spcBef>
            </a:pPr>
            <a:r>
              <a:rPr sz="2000" dirty="0">
                <a:latin typeface="Calibri"/>
                <a:cs typeface="Calibri"/>
              </a:rPr>
              <a:t>Phone</a:t>
            </a:r>
            <a:r>
              <a:rPr sz="2000" spc="10" dirty="0">
                <a:latin typeface="Calibri"/>
                <a:cs typeface="Calibri"/>
              </a:rPr>
              <a:t> </a:t>
            </a:r>
            <a:r>
              <a:rPr sz="2000" dirty="0">
                <a:latin typeface="Calibri"/>
                <a:cs typeface="Calibri"/>
              </a:rPr>
              <a:t>Number:</a:t>
            </a:r>
            <a:r>
              <a:rPr sz="2000" spc="15" dirty="0">
                <a:latin typeface="Calibri"/>
                <a:cs typeface="Calibri"/>
              </a:rPr>
              <a:t> </a:t>
            </a:r>
            <a:r>
              <a:rPr sz="2000" dirty="0">
                <a:latin typeface="Calibri"/>
                <a:cs typeface="Calibri"/>
              </a:rPr>
              <a:t>888-571-</a:t>
            </a:r>
            <a:r>
              <a:rPr sz="2000" spc="-20" dirty="0">
                <a:latin typeface="Calibri"/>
                <a:cs typeface="Calibri"/>
              </a:rPr>
              <a:t>7422</a:t>
            </a:r>
            <a:endParaRPr sz="2000">
              <a:latin typeface="Calibri"/>
              <a:cs typeface="Calibri"/>
            </a:endParaRPr>
          </a:p>
        </p:txBody>
      </p:sp>
      <p:sp>
        <p:nvSpPr>
          <p:cNvPr id="15" name="object 15"/>
          <p:cNvSpPr txBox="1"/>
          <p:nvPr/>
        </p:nvSpPr>
        <p:spPr>
          <a:xfrm>
            <a:off x="9690106" y="6039088"/>
            <a:ext cx="2098040" cy="330200"/>
          </a:xfrm>
          <a:prstGeom prst="rect">
            <a:avLst/>
          </a:prstGeom>
        </p:spPr>
        <p:txBody>
          <a:bodyPr vert="horz" wrap="square" lIns="0" tIns="12700" rIns="0" bIns="0" rtlCol="0">
            <a:spAutoFit/>
          </a:bodyPr>
          <a:lstStyle/>
          <a:p>
            <a:pPr>
              <a:lnSpc>
                <a:spcPct val="100000"/>
              </a:lnSpc>
              <a:spcBef>
                <a:spcPts val="100"/>
              </a:spcBef>
            </a:pPr>
            <a:r>
              <a:rPr sz="2000" spc="-10" dirty="0">
                <a:latin typeface="Calibri"/>
                <a:cs typeface="Calibri"/>
              </a:rPr>
              <a:t>Website:</a:t>
            </a:r>
            <a:r>
              <a:rPr sz="2000" spc="-35" dirty="0">
                <a:latin typeface="Calibri"/>
                <a:cs typeface="Calibri"/>
              </a:rPr>
              <a:t> </a:t>
            </a:r>
            <a:r>
              <a:rPr sz="2000" spc="-10" dirty="0">
                <a:latin typeface="Calibri"/>
                <a:cs typeface="Calibri"/>
              </a:rPr>
              <a:t>upack.com</a:t>
            </a:r>
            <a:endParaRPr sz="2000">
              <a:latin typeface="Calibri"/>
              <a:cs typeface="Calibri"/>
            </a:endParaRPr>
          </a:p>
        </p:txBody>
      </p:sp>
      <p:sp>
        <p:nvSpPr>
          <p:cNvPr id="16" name="object 16"/>
          <p:cNvSpPr/>
          <p:nvPr/>
        </p:nvSpPr>
        <p:spPr>
          <a:xfrm>
            <a:off x="5939790" y="3717290"/>
            <a:ext cx="6080760" cy="2735580"/>
          </a:xfrm>
          <a:custGeom>
            <a:avLst/>
            <a:gdLst/>
            <a:ahLst/>
            <a:cxnLst/>
            <a:rect l="l" t="t" r="r" b="b"/>
            <a:pathLst>
              <a:path w="6080759" h="2735579">
                <a:moveTo>
                  <a:pt x="0" y="0"/>
                </a:moveTo>
                <a:lnTo>
                  <a:pt x="6080760" y="0"/>
                </a:lnTo>
                <a:lnTo>
                  <a:pt x="6080760" y="2735580"/>
                </a:lnTo>
                <a:lnTo>
                  <a:pt x="0" y="2735580"/>
                </a:lnTo>
                <a:lnTo>
                  <a:pt x="0" y="0"/>
                </a:lnTo>
                <a:close/>
              </a:path>
            </a:pathLst>
          </a:custGeom>
          <a:ln w="57150">
            <a:solidFill>
              <a:srgbClr val="001F5F"/>
            </a:solidFill>
          </a:ln>
        </p:spPr>
        <p:txBody>
          <a:bodyPr wrap="square" lIns="0" tIns="0" rIns="0" bIns="0" rtlCol="0"/>
          <a:lstStyle/>
          <a:p>
            <a:endParaRPr/>
          </a:p>
        </p:txBody>
      </p:sp>
      <p:sp>
        <p:nvSpPr>
          <p:cNvPr id="17" name="object 17"/>
          <p:cNvSpPr txBox="1"/>
          <p:nvPr/>
        </p:nvSpPr>
        <p:spPr>
          <a:xfrm>
            <a:off x="4135754" y="6588734"/>
            <a:ext cx="391922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If</a:t>
            </a:r>
            <a:r>
              <a:rPr sz="1200" spc="-20" dirty="0">
                <a:solidFill>
                  <a:srgbClr val="888888"/>
                </a:solidFill>
                <a:latin typeface="Calibri"/>
                <a:cs typeface="Calibri"/>
              </a:rPr>
              <a:t> </a:t>
            </a:r>
            <a:r>
              <a:rPr sz="1200" dirty="0">
                <a:solidFill>
                  <a:srgbClr val="888888"/>
                </a:solidFill>
                <a:latin typeface="Calibri"/>
                <a:cs typeface="Calibri"/>
              </a:rPr>
              <a:t>you</a:t>
            </a:r>
            <a:r>
              <a:rPr sz="1200" spc="-20" dirty="0">
                <a:solidFill>
                  <a:srgbClr val="888888"/>
                </a:solidFill>
                <a:latin typeface="Calibri"/>
                <a:cs typeface="Calibri"/>
              </a:rPr>
              <a:t> </a:t>
            </a:r>
            <a:r>
              <a:rPr sz="1200" dirty="0">
                <a:solidFill>
                  <a:srgbClr val="888888"/>
                </a:solidFill>
                <a:latin typeface="Calibri"/>
                <a:cs typeface="Calibri"/>
              </a:rPr>
              <a:t>have</a:t>
            </a:r>
            <a:r>
              <a:rPr sz="1200" spc="-25" dirty="0">
                <a:solidFill>
                  <a:srgbClr val="888888"/>
                </a:solidFill>
                <a:latin typeface="Calibri"/>
                <a:cs typeface="Calibri"/>
              </a:rPr>
              <a:t> </a:t>
            </a:r>
            <a:r>
              <a:rPr sz="1200" dirty="0">
                <a:solidFill>
                  <a:srgbClr val="888888"/>
                </a:solidFill>
                <a:latin typeface="Calibri"/>
                <a:cs typeface="Calibri"/>
              </a:rPr>
              <a:t>any</a:t>
            </a:r>
            <a:r>
              <a:rPr sz="1200" spc="-45" dirty="0">
                <a:solidFill>
                  <a:srgbClr val="888888"/>
                </a:solidFill>
                <a:latin typeface="Calibri"/>
                <a:cs typeface="Calibri"/>
              </a:rPr>
              <a:t> </a:t>
            </a:r>
            <a:r>
              <a:rPr sz="1200" dirty="0">
                <a:solidFill>
                  <a:srgbClr val="888888"/>
                </a:solidFill>
                <a:latin typeface="Calibri"/>
                <a:cs typeface="Calibri"/>
              </a:rPr>
              <a:t>questions</a:t>
            </a:r>
            <a:r>
              <a:rPr sz="1200" spc="-40" dirty="0">
                <a:solidFill>
                  <a:srgbClr val="888888"/>
                </a:solidFill>
                <a:latin typeface="Calibri"/>
                <a:cs typeface="Calibri"/>
              </a:rPr>
              <a:t> </a:t>
            </a:r>
            <a:r>
              <a:rPr sz="1200" dirty="0">
                <a:solidFill>
                  <a:srgbClr val="888888"/>
                </a:solidFill>
                <a:latin typeface="Calibri"/>
                <a:cs typeface="Calibri"/>
              </a:rPr>
              <a:t>please</a:t>
            </a:r>
            <a:r>
              <a:rPr sz="1200" spc="-10" dirty="0">
                <a:solidFill>
                  <a:srgbClr val="888888"/>
                </a:solidFill>
                <a:latin typeface="Calibri"/>
                <a:cs typeface="Calibri"/>
              </a:rPr>
              <a:t> </a:t>
            </a:r>
            <a:r>
              <a:rPr sz="1200" dirty="0">
                <a:solidFill>
                  <a:srgbClr val="888888"/>
                </a:solidFill>
                <a:latin typeface="Calibri"/>
                <a:cs typeface="Calibri"/>
              </a:rPr>
              <a:t>contact</a:t>
            </a:r>
            <a:r>
              <a:rPr sz="1200" spc="10" dirty="0">
                <a:solidFill>
                  <a:srgbClr val="888888"/>
                </a:solidFill>
                <a:latin typeface="Calibri"/>
                <a:cs typeface="Calibri"/>
              </a:rPr>
              <a:t> </a:t>
            </a:r>
            <a:r>
              <a:rPr sz="1200" dirty="0">
                <a:solidFill>
                  <a:srgbClr val="888888"/>
                </a:solidFill>
                <a:latin typeface="Calibri"/>
                <a:cs typeface="Calibri"/>
              </a:rPr>
              <a:t>our</a:t>
            </a:r>
            <a:r>
              <a:rPr sz="1200" spc="-45" dirty="0">
                <a:solidFill>
                  <a:srgbClr val="888888"/>
                </a:solidFill>
                <a:latin typeface="Calibri"/>
                <a:cs typeface="Calibri"/>
              </a:rPr>
              <a:t> </a:t>
            </a:r>
            <a:r>
              <a:rPr sz="1200" dirty="0">
                <a:solidFill>
                  <a:srgbClr val="888888"/>
                </a:solidFill>
                <a:latin typeface="Calibri"/>
                <a:cs typeface="Calibri"/>
              </a:rPr>
              <a:t>office</a:t>
            </a:r>
            <a:r>
              <a:rPr sz="1200" spc="15" dirty="0">
                <a:solidFill>
                  <a:srgbClr val="888888"/>
                </a:solidFill>
                <a:latin typeface="Calibri"/>
                <a:cs typeface="Calibri"/>
              </a:rPr>
              <a:t> </a:t>
            </a:r>
            <a:r>
              <a:rPr sz="1200" dirty="0">
                <a:solidFill>
                  <a:srgbClr val="888888"/>
                </a:solidFill>
                <a:latin typeface="Calibri"/>
                <a:cs typeface="Calibri"/>
              </a:rPr>
              <a:t>at</a:t>
            </a:r>
            <a:r>
              <a:rPr sz="1200" spc="-10" dirty="0">
                <a:solidFill>
                  <a:srgbClr val="888888"/>
                </a:solidFill>
                <a:latin typeface="Calibri"/>
                <a:cs typeface="Calibri"/>
              </a:rPr>
              <a:t> </a:t>
            </a:r>
            <a:r>
              <a:rPr sz="1200" spc="-20" dirty="0">
                <a:solidFill>
                  <a:srgbClr val="888888"/>
                </a:solidFill>
                <a:latin typeface="Calibri"/>
                <a:cs typeface="Calibri"/>
              </a:rPr>
              <a:t>456-3229</a:t>
            </a:r>
            <a:endParaRPr sz="1200">
              <a:latin typeface="Calibri"/>
              <a:cs typeface="Calibri"/>
            </a:endParaRPr>
          </a:p>
        </p:txBody>
      </p:sp>
      <p:sp>
        <p:nvSpPr>
          <p:cNvPr id="18" name="object 18"/>
          <p:cNvSpPr txBox="1"/>
          <p:nvPr/>
        </p:nvSpPr>
        <p:spPr>
          <a:xfrm>
            <a:off x="6163972" y="3843184"/>
            <a:ext cx="2946400" cy="1957705"/>
          </a:xfrm>
          <a:prstGeom prst="rect">
            <a:avLst/>
          </a:prstGeom>
        </p:spPr>
        <p:txBody>
          <a:bodyPr vert="horz" wrap="square" lIns="0" tIns="12700" rIns="0" bIns="0" rtlCol="0">
            <a:spAutoFit/>
          </a:bodyPr>
          <a:lstStyle/>
          <a:p>
            <a:pPr marL="60325">
              <a:lnSpc>
                <a:spcPct val="100000"/>
              </a:lnSpc>
              <a:spcBef>
                <a:spcPts val="100"/>
              </a:spcBef>
            </a:pPr>
            <a:r>
              <a:rPr sz="2400" b="1" dirty="0">
                <a:latin typeface="Calibri"/>
                <a:cs typeface="Calibri"/>
              </a:rPr>
              <a:t>UPack</a:t>
            </a:r>
            <a:r>
              <a:rPr sz="2400" b="1" spc="-40" dirty="0">
                <a:latin typeface="Calibri"/>
                <a:cs typeface="Calibri"/>
              </a:rPr>
              <a:t> </a:t>
            </a:r>
            <a:r>
              <a:rPr sz="2000" dirty="0">
                <a:latin typeface="Calibri"/>
                <a:cs typeface="Calibri"/>
              </a:rPr>
              <a:t>–</a:t>
            </a:r>
            <a:r>
              <a:rPr sz="2000" spc="-10" dirty="0">
                <a:latin typeface="Calibri"/>
                <a:cs typeface="Calibri"/>
              </a:rPr>
              <a:t> </a:t>
            </a:r>
            <a:r>
              <a:rPr sz="2000" dirty="0">
                <a:latin typeface="Calibri"/>
                <a:cs typeface="Calibri"/>
              </a:rPr>
              <a:t>similar</a:t>
            </a:r>
            <a:r>
              <a:rPr sz="2000" spc="-10" dirty="0">
                <a:latin typeface="Calibri"/>
                <a:cs typeface="Calibri"/>
              </a:rPr>
              <a:t> </a:t>
            </a:r>
            <a:r>
              <a:rPr sz="2000" dirty="0">
                <a:latin typeface="Calibri"/>
                <a:cs typeface="Calibri"/>
              </a:rPr>
              <a:t>to</a:t>
            </a:r>
            <a:r>
              <a:rPr sz="2000" spc="-25" dirty="0">
                <a:latin typeface="Calibri"/>
                <a:cs typeface="Calibri"/>
              </a:rPr>
              <a:t> </a:t>
            </a:r>
            <a:r>
              <a:rPr sz="2000" spc="-20" dirty="0">
                <a:latin typeface="Calibri"/>
                <a:cs typeface="Calibri"/>
              </a:rPr>
              <a:t>PODS.</a:t>
            </a:r>
            <a:endParaRPr sz="2000">
              <a:latin typeface="Calibri"/>
              <a:cs typeface="Calibri"/>
            </a:endParaRPr>
          </a:p>
          <a:p>
            <a:pPr marR="5080">
              <a:lnSpc>
                <a:spcPct val="100000"/>
              </a:lnSpc>
              <a:spcBef>
                <a:spcPts val="1530"/>
              </a:spcBef>
            </a:pPr>
            <a:r>
              <a:rPr sz="2000" dirty="0">
                <a:latin typeface="Calibri"/>
                <a:cs typeface="Calibri"/>
              </a:rPr>
              <a:t>Container</a:t>
            </a:r>
            <a:r>
              <a:rPr sz="2000" spc="-50" dirty="0">
                <a:latin typeface="Calibri"/>
                <a:cs typeface="Calibri"/>
              </a:rPr>
              <a:t> </a:t>
            </a:r>
            <a:r>
              <a:rPr sz="2000" dirty="0">
                <a:latin typeface="Calibri"/>
                <a:cs typeface="Calibri"/>
              </a:rPr>
              <a:t>will</a:t>
            </a:r>
            <a:r>
              <a:rPr sz="2000" spc="-5" dirty="0">
                <a:latin typeface="Calibri"/>
                <a:cs typeface="Calibri"/>
              </a:rPr>
              <a:t> </a:t>
            </a:r>
            <a:r>
              <a:rPr sz="2000" dirty="0">
                <a:latin typeface="Calibri"/>
                <a:cs typeface="Calibri"/>
              </a:rPr>
              <a:t>be</a:t>
            </a:r>
            <a:r>
              <a:rPr sz="2000" spc="-20" dirty="0">
                <a:latin typeface="Calibri"/>
                <a:cs typeface="Calibri"/>
              </a:rPr>
              <a:t> </a:t>
            </a:r>
            <a:r>
              <a:rPr sz="2000" spc="-10" dirty="0">
                <a:latin typeface="Calibri"/>
                <a:cs typeface="Calibri"/>
              </a:rPr>
              <a:t>dropped </a:t>
            </a:r>
            <a:r>
              <a:rPr sz="2000" dirty="0">
                <a:latin typeface="Calibri"/>
                <a:cs typeface="Calibri"/>
              </a:rPr>
              <a:t>off</a:t>
            </a:r>
            <a:r>
              <a:rPr sz="2000" spc="-55" dirty="0">
                <a:latin typeface="Calibri"/>
                <a:cs typeface="Calibri"/>
              </a:rPr>
              <a:t> </a:t>
            </a:r>
            <a:r>
              <a:rPr sz="2000" dirty="0">
                <a:latin typeface="Calibri"/>
                <a:cs typeface="Calibri"/>
              </a:rPr>
              <a:t>at</a:t>
            </a:r>
            <a:r>
              <a:rPr sz="2000" spc="-10" dirty="0">
                <a:latin typeface="Calibri"/>
                <a:cs typeface="Calibri"/>
              </a:rPr>
              <a:t> </a:t>
            </a:r>
            <a:r>
              <a:rPr sz="2000" dirty="0">
                <a:latin typeface="Calibri"/>
                <a:cs typeface="Calibri"/>
              </a:rPr>
              <a:t>location</a:t>
            </a:r>
            <a:r>
              <a:rPr sz="2000" spc="-35" dirty="0">
                <a:latin typeface="Calibri"/>
                <a:cs typeface="Calibri"/>
              </a:rPr>
              <a:t> </a:t>
            </a:r>
            <a:r>
              <a:rPr sz="2000" dirty="0">
                <a:latin typeface="Calibri"/>
                <a:cs typeface="Calibri"/>
              </a:rPr>
              <a:t>and</a:t>
            </a:r>
            <a:r>
              <a:rPr sz="2000" spc="-50" dirty="0">
                <a:latin typeface="Calibri"/>
                <a:cs typeface="Calibri"/>
              </a:rPr>
              <a:t> </a:t>
            </a:r>
            <a:r>
              <a:rPr sz="2000" dirty="0">
                <a:latin typeface="Calibri"/>
                <a:cs typeface="Calibri"/>
              </a:rPr>
              <a:t>picked</a:t>
            </a:r>
            <a:r>
              <a:rPr sz="2000" spc="-10" dirty="0">
                <a:latin typeface="Calibri"/>
                <a:cs typeface="Calibri"/>
              </a:rPr>
              <a:t> </a:t>
            </a:r>
            <a:r>
              <a:rPr sz="2000" spc="-25" dirty="0">
                <a:latin typeface="Calibri"/>
                <a:cs typeface="Calibri"/>
              </a:rPr>
              <a:t>up </a:t>
            </a:r>
            <a:r>
              <a:rPr sz="2000" dirty="0">
                <a:latin typeface="Calibri"/>
                <a:cs typeface="Calibri"/>
              </a:rPr>
              <a:t>by</a:t>
            </a:r>
            <a:r>
              <a:rPr sz="2000" spc="-15" dirty="0">
                <a:latin typeface="Calibri"/>
                <a:cs typeface="Calibri"/>
              </a:rPr>
              <a:t> </a:t>
            </a:r>
            <a:r>
              <a:rPr sz="2000" spc="-10" dirty="0">
                <a:latin typeface="Calibri"/>
                <a:cs typeface="Calibri"/>
              </a:rPr>
              <a:t>driver.</a:t>
            </a:r>
            <a:endParaRPr sz="2000">
              <a:latin typeface="Calibri"/>
              <a:cs typeface="Calibri"/>
            </a:endParaRPr>
          </a:p>
          <a:p>
            <a:pPr>
              <a:lnSpc>
                <a:spcPct val="100000"/>
              </a:lnSpc>
              <a:spcBef>
                <a:spcPts val="1200"/>
              </a:spcBef>
            </a:pPr>
            <a:r>
              <a:rPr sz="2000" dirty="0">
                <a:latin typeface="Calibri"/>
                <a:cs typeface="Calibri"/>
              </a:rPr>
              <a:t>Service:</a:t>
            </a:r>
            <a:r>
              <a:rPr sz="2000" spc="15" dirty="0">
                <a:latin typeface="Calibri"/>
                <a:cs typeface="Calibri"/>
              </a:rPr>
              <a:t> </a:t>
            </a:r>
            <a:r>
              <a:rPr sz="2000" spc="-10" dirty="0">
                <a:latin typeface="Calibri"/>
                <a:cs typeface="Calibri"/>
              </a:rPr>
              <a:t>Online</a:t>
            </a:r>
            <a:endParaRPr sz="20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29379" y="1783080"/>
            <a:ext cx="3835399" cy="3733799"/>
          </a:xfrm>
          <a:prstGeom prst="rect">
            <a:avLst/>
          </a:prstGeom>
        </p:spPr>
      </p:pic>
      <p:sp>
        <p:nvSpPr>
          <p:cNvPr id="3" name="object 3"/>
          <p:cNvSpPr txBox="1"/>
          <p:nvPr/>
        </p:nvSpPr>
        <p:spPr>
          <a:xfrm>
            <a:off x="524216" y="1356945"/>
            <a:ext cx="10687685" cy="4201160"/>
          </a:xfrm>
          <a:prstGeom prst="rect">
            <a:avLst/>
          </a:prstGeom>
        </p:spPr>
        <p:txBody>
          <a:bodyPr vert="horz" wrap="square" lIns="0" tIns="64135" rIns="0" bIns="0" rtlCol="0">
            <a:spAutoFit/>
          </a:bodyPr>
          <a:lstStyle/>
          <a:p>
            <a:pPr marL="241300" marR="860425" indent="-232410">
              <a:lnSpc>
                <a:spcPts val="3240"/>
              </a:lnSpc>
              <a:spcBef>
                <a:spcPts val="505"/>
              </a:spcBef>
              <a:buSzPct val="96666"/>
              <a:buFont typeface="Wingdings"/>
              <a:buChar char=""/>
              <a:tabLst>
                <a:tab pos="241300" algn="l"/>
                <a:tab pos="314325" algn="l"/>
              </a:tabLst>
            </a:pPr>
            <a:r>
              <a:rPr dirty="0"/>
              <a:t>	</a:t>
            </a:r>
            <a:r>
              <a:rPr sz="3000" dirty="0">
                <a:latin typeface="Calibri"/>
                <a:cs typeface="Calibri"/>
              </a:rPr>
              <a:t>Member</a:t>
            </a:r>
            <a:r>
              <a:rPr sz="3000" spc="-60" dirty="0">
                <a:latin typeface="Calibri"/>
                <a:cs typeface="Calibri"/>
              </a:rPr>
              <a:t> </a:t>
            </a:r>
            <a:r>
              <a:rPr sz="3000" dirty="0">
                <a:latin typeface="Calibri"/>
                <a:cs typeface="Calibri"/>
              </a:rPr>
              <a:t>is</a:t>
            </a:r>
            <a:r>
              <a:rPr sz="3000" spc="-15" dirty="0">
                <a:latin typeface="Calibri"/>
                <a:cs typeface="Calibri"/>
              </a:rPr>
              <a:t> </a:t>
            </a:r>
            <a:r>
              <a:rPr sz="3000" dirty="0">
                <a:latin typeface="Calibri"/>
                <a:cs typeface="Calibri"/>
              </a:rPr>
              <a:t>authorized</a:t>
            </a:r>
            <a:r>
              <a:rPr sz="3000" spc="-35" dirty="0">
                <a:latin typeface="Calibri"/>
                <a:cs typeface="Calibri"/>
              </a:rPr>
              <a:t> </a:t>
            </a:r>
            <a:r>
              <a:rPr sz="3000" dirty="0">
                <a:latin typeface="Calibri"/>
                <a:cs typeface="Calibri"/>
              </a:rPr>
              <a:t>either</a:t>
            </a:r>
            <a:r>
              <a:rPr sz="3000" spc="-50" dirty="0">
                <a:latin typeface="Calibri"/>
                <a:cs typeface="Calibri"/>
              </a:rPr>
              <a:t> </a:t>
            </a:r>
            <a:r>
              <a:rPr sz="3000" dirty="0">
                <a:latin typeface="Calibri"/>
                <a:cs typeface="Calibri"/>
              </a:rPr>
              <a:t>Household</a:t>
            </a:r>
            <a:r>
              <a:rPr sz="3000" spc="-15" dirty="0">
                <a:latin typeface="Calibri"/>
                <a:cs typeface="Calibri"/>
              </a:rPr>
              <a:t> </a:t>
            </a:r>
            <a:r>
              <a:rPr sz="3000" dirty="0">
                <a:latin typeface="Calibri"/>
                <a:cs typeface="Calibri"/>
              </a:rPr>
              <a:t>Goods</a:t>
            </a:r>
            <a:r>
              <a:rPr sz="3000" spc="-15" dirty="0">
                <a:latin typeface="Calibri"/>
                <a:cs typeface="Calibri"/>
              </a:rPr>
              <a:t> </a:t>
            </a:r>
            <a:r>
              <a:rPr sz="3000" spc="-10" dirty="0">
                <a:latin typeface="Calibri"/>
                <a:cs typeface="Calibri"/>
              </a:rPr>
              <a:t>(HHGs), </a:t>
            </a:r>
            <a:r>
              <a:rPr sz="3000" dirty="0">
                <a:latin typeface="Calibri"/>
                <a:cs typeface="Calibri"/>
              </a:rPr>
              <a:t>Unaccompanied</a:t>
            </a:r>
            <a:r>
              <a:rPr sz="3000" spc="-80" dirty="0">
                <a:latin typeface="Calibri"/>
                <a:cs typeface="Calibri"/>
              </a:rPr>
              <a:t> </a:t>
            </a:r>
            <a:r>
              <a:rPr sz="3000" dirty="0">
                <a:latin typeface="Calibri"/>
                <a:cs typeface="Calibri"/>
              </a:rPr>
              <a:t>Baggage</a:t>
            </a:r>
            <a:r>
              <a:rPr sz="3000" spc="-90" dirty="0">
                <a:latin typeface="Calibri"/>
                <a:cs typeface="Calibri"/>
              </a:rPr>
              <a:t> </a:t>
            </a:r>
            <a:r>
              <a:rPr sz="3000" dirty="0">
                <a:latin typeface="Calibri"/>
                <a:cs typeface="Calibri"/>
              </a:rPr>
              <a:t>(UB)</a:t>
            </a:r>
            <a:r>
              <a:rPr sz="3000" spc="-45" dirty="0">
                <a:latin typeface="Calibri"/>
                <a:cs typeface="Calibri"/>
              </a:rPr>
              <a:t> </a:t>
            </a:r>
            <a:r>
              <a:rPr sz="3000" dirty="0">
                <a:latin typeface="Calibri"/>
                <a:cs typeface="Calibri"/>
              </a:rPr>
              <a:t>and/or</a:t>
            </a:r>
            <a:r>
              <a:rPr sz="3000" spc="-45" dirty="0">
                <a:latin typeface="Calibri"/>
                <a:cs typeface="Calibri"/>
              </a:rPr>
              <a:t> </a:t>
            </a:r>
            <a:r>
              <a:rPr sz="3000" dirty="0">
                <a:latin typeface="Calibri"/>
                <a:cs typeface="Calibri"/>
              </a:rPr>
              <a:t>Non-</a:t>
            </a:r>
            <a:r>
              <a:rPr sz="3000" spc="-25" dirty="0">
                <a:latin typeface="Calibri"/>
                <a:cs typeface="Calibri"/>
              </a:rPr>
              <a:t>Temporary</a:t>
            </a:r>
            <a:r>
              <a:rPr sz="3000" spc="-70" dirty="0">
                <a:latin typeface="Calibri"/>
                <a:cs typeface="Calibri"/>
              </a:rPr>
              <a:t> </a:t>
            </a:r>
            <a:r>
              <a:rPr sz="3000" spc="-10" dirty="0">
                <a:latin typeface="Calibri"/>
                <a:cs typeface="Calibri"/>
              </a:rPr>
              <a:t>Storage (NTS).</a:t>
            </a:r>
            <a:endParaRPr sz="3000">
              <a:latin typeface="Calibri"/>
              <a:cs typeface="Calibri"/>
            </a:endParaRPr>
          </a:p>
          <a:p>
            <a:pPr>
              <a:lnSpc>
                <a:spcPct val="100000"/>
              </a:lnSpc>
              <a:spcBef>
                <a:spcPts val="5"/>
              </a:spcBef>
              <a:buFont typeface="Wingdings"/>
              <a:buChar char=""/>
            </a:pPr>
            <a:endParaRPr sz="2700">
              <a:latin typeface="Calibri"/>
              <a:cs typeface="Calibri"/>
            </a:endParaRPr>
          </a:p>
          <a:p>
            <a:pPr marL="241300" marR="64135" indent="-232410">
              <a:lnSpc>
                <a:spcPts val="3240"/>
              </a:lnSpc>
              <a:buSzPct val="96666"/>
              <a:buFont typeface="Wingdings"/>
              <a:buChar char=""/>
              <a:tabLst>
                <a:tab pos="241300" algn="l"/>
                <a:tab pos="314325" algn="l"/>
              </a:tabLst>
            </a:pPr>
            <a:r>
              <a:rPr sz="3000" dirty="0">
                <a:latin typeface="Calibri"/>
                <a:cs typeface="Calibri"/>
              </a:rPr>
              <a:t>	During</a:t>
            </a:r>
            <a:r>
              <a:rPr sz="3000" spc="-50" dirty="0">
                <a:latin typeface="Calibri"/>
                <a:cs typeface="Calibri"/>
              </a:rPr>
              <a:t> </a:t>
            </a:r>
            <a:r>
              <a:rPr sz="3000" dirty="0">
                <a:latin typeface="Calibri"/>
                <a:cs typeface="Calibri"/>
              </a:rPr>
              <a:t>your</a:t>
            </a:r>
            <a:r>
              <a:rPr sz="3000" spc="-25" dirty="0">
                <a:latin typeface="Calibri"/>
                <a:cs typeface="Calibri"/>
              </a:rPr>
              <a:t> </a:t>
            </a:r>
            <a:r>
              <a:rPr sz="3000" dirty="0">
                <a:latin typeface="Calibri"/>
                <a:cs typeface="Calibri"/>
              </a:rPr>
              <a:t>TMO</a:t>
            </a:r>
            <a:r>
              <a:rPr sz="3000" spc="-45" dirty="0">
                <a:latin typeface="Calibri"/>
                <a:cs typeface="Calibri"/>
              </a:rPr>
              <a:t> </a:t>
            </a:r>
            <a:r>
              <a:rPr sz="3000" dirty="0">
                <a:latin typeface="Calibri"/>
                <a:cs typeface="Calibri"/>
              </a:rPr>
              <a:t>briefing,</a:t>
            </a:r>
            <a:r>
              <a:rPr sz="3000" spc="-70" dirty="0">
                <a:latin typeface="Calibri"/>
                <a:cs typeface="Calibri"/>
              </a:rPr>
              <a:t> </a:t>
            </a:r>
            <a:r>
              <a:rPr sz="3000" dirty="0">
                <a:latin typeface="Calibri"/>
                <a:cs typeface="Calibri"/>
              </a:rPr>
              <a:t>you</a:t>
            </a:r>
            <a:r>
              <a:rPr sz="3000" spc="-20" dirty="0">
                <a:latin typeface="Calibri"/>
                <a:cs typeface="Calibri"/>
              </a:rPr>
              <a:t> </a:t>
            </a:r>
            <a:r>
              <a:rPr sz="3000" dirty="0">
                <a:latin typeface="Calibri"/>
                <a:cs typeface="Calibri"/>
              </a:rPr>
              <a:t>will</a:t>
            </a:r>
            <a:r>
              <a:rPr sz="3000" spc="-30" dirty="0">
                <a:latin typeface="Calibri"/>
                <a:cs typeface="Calibri"/>
              </a:rPr>
              <a:t> </a:t>
            </a:r>
            <a:r>
              <a:rPr sz="3000" dirty="0">
                <a:latin typeface="Calibri"/>
                <a:cs typeface="Calibri"/>
              </a:rPr>
              <a:t>sign</a:t>
            </a:r>
            <a:r>
              <a:rPr sz="3000" spc="-55" dirty="0">
                <a:latin typeface="Calibri"/>
                <a:cs typeface="Calibri"/>
              </a:rPr>
              <a:t> </a:t>
            </a:r>
            <a:r>
              <a:rPr sz="3000" dirty="0">
                <a:latin typeface="Calibri"/>
                <a:cs typeface="Calibri"/>
              </a:rPr>
              <a:t>documentation</a:t>
            </a:r>
            <a:r>
              <a:rPr sz="3000" spc="-55" dirty="0">
                <a:latin typeface="Calibri"/>
                <a:cs typeface="Calibri"/>
              </a:rPr>
              <a:t> </a:t>
            </a:r>
            <a:r>
              <a:rPr sz="3000" dirty="0">
                <a:latin typeface="Calibri"/>
                <a:cs typeface="Calibri"/>
              </a:rPr>
              <a:t>required</a:t>
            </a:r>
            <a:r>
              <a:rPr sz="3000" spc="-55" dirty="0">
                <a:latin typeface="Calibri"/>
                <a:cs typeface="Calibri"/>
              </a:rPr>
              <a:t> </a:t>
            </a:r>
            <a:r>
              <a:rPr sz="3000" spc="-25" dirty="0">
                <a:latin typeface="Calibri"/>
                <a:cs typeface="Calibri"/>
              </a:rPr>
              <a:t>to </a:t>
            </a:r>
            <a:r>
              <a:rPr sz="3000" dirty="0">
                <a:latin typeface="Calibri"/>
                <a:cs typeface="Calibri"/>
              </a:rPr>
              <a:t>book</a:t>
            </a:r>
            <a:r>
              <a:rPr sz="3000" spc="-35" dirty="0">
                <a:latin typeface="Calibri"/>
                <a:cs typeface="Calibri"/>
              </a:rPr>
              <a:t> </a:t>
            </a:r>
            <a:r>
              <a:rPr sz="3000" dirty="0">
                <a:latin typeface="Calibri"/>
                <a:cs typeface="Calibri"/>
              </a:rPr>
              <a:t>your</a:t>
            </a:r>
            <a:r>
              <a:rPr sz="3000" spc="-10" dirty="0">
                <a:latin typeface="Calibri"/>
                <a:cs typeface="Calibri"/>
              </a:rPr>
              <a:t> shipment.</a:t>
            </a:r>
            <a:endParaRPr sz="3000">
              <a:latin typeface="Calibri"/>
              <a:cs typeface="Calibri"/>
            </a:endParaRPr>
          </a:p>
          <a:p>
            <a:pPr>
              <a:lnSpc>
                <a:spcPct val="100000"/>
              </a:lnSpc>
              <a:spcBef>
                <a:spcPts val="5"/>
              </a:spcBef>
              <a:buFont typeface="Wingdings"/>
              <a:buChar char=""/>
            </a:pPr>
            <a:endParaRPr sz="2700">
              <a:latin typeface="Calibri"/>
              <a:cs typeface="Calibri"/>
            </a:endParaRPr>
          </a:p>
          <a:p>
            <a:pPr marL="241300" marR="5080" indent="-232410">
              <a:lnSpc>
                <a:spcPts val="3240"/>
              </a:lnSpc>
              <a:buSzPct val="96666"/>
              <a:buFont typeface="Wingdings"/>
              <a:buChar char=""/>
              <a:tabLst>
                <a:tab pos="241300" algn="l"/>
                <a:tab pos="314325" algn="l"/>
              </a:tabLst>
            </a:pPr>
            <a:r>
              <a:rPr sz="3000" dirty="0">
                <a:latin typeface="Calibri"/>
                <a:cs typeface="Calibri"/>
              </a:rPr>
              <a:t>	TMO</a:t>
            </a:r>
            <a:r>
              <a:rPr sz="3000" spc="-60" dirty="0">
                <a:latin typeface="Calibri"/>
                <a:cs typeface="Calibri"/>
              </a:rPr>
              <a:t> </a:t>
            </a:r>
            <a:r>
              <a:rPr sz="3000" dirty="0">
                <a:latin typeface="Calibri"/>
                <a:cs typeface="Calibri"/>
              </a:rPr>
              <a:t>will</a:t>
            </a:r>
            <a:r>
              <a:rPr sz="3000" spc="-15" dirty="0">
                <a:latin typeface="Calibri"/>
                <a:cs typeface="Calibri"/>
              </a:rPr>
              <a:t> </a:t>
            </a:r>
            <a:r>
              <a:rPr sz="3000" dirty="0">
                <a:latin typeface="Calibri"/>
                <a:cs typeface="Calibri"/>
              </a:rPr>
              <a:t>submit</a:t>
            </a:r>
            <a:r>
              <a:rPr sz="3000" spc="-65" dirty="0">
                <a:latin typeface="Calibri"/>
                <a:cs typeface="Calibri"/>
              </a:rPr>
              <a:t> </a:t>
            </a:r>
            <a:r>
              <a:rPr sz="3000" dirty="0">
                <a:latin typeface="Calibri"/>
                <a:cs typeface="Calibri"/>
              </a:rPr>
              <a:t>your</a:t>
            </a:r>
            <a:r>
              <a:rPr sz="3000" spc="-25" dirty="0">
                <a:latin typeface="Calibri"/>
                <a:cs typeface="Calibri"/>
              </a:rPr>
              <a:t> </a:t>
            </a:r>
            <a:r>
              <a:rPr sz="3000" dirty="0">
                <a:latin typeface="Calibri"/>
                <a:cs typeface="Calibri"/>
              </a:rPr>
              <a:t>shipment</a:t>
            </a:r>
            <a:r>
              <a:rPr sz="3000" spc="-85" dirty="0">
                <a:latin typeface="Calibri"/>
                <a:cs typeface="Calibri"/>
              </a:rPr>
              <a:t> </a:t>
            </a:r>
            <a:r>
              <a:rPr sz="3000" dirty="0">
                <a:latin typeface="Calibri"/>
                <a:cs typeface="Calibri"/>
              </a:rPr>
              <a:t>to</a:t>
            </a:r>
            <a:r>
              <a:rPr sz="3000" spc="-40" dirty="0">
                <a:latin typeface="Calibri"/>
                <a:cs typeface="Calibri"/>
              </a:rPr>
              <a:t> </a:t>
            </a:r>
            <a:r>
              <a:rPr sz="3000" dirty="0">
                <a:latin typeface="Calibri"/>
                <a:cs typeface="Calibri"/>
              </a:rPr>
              <a:t>Joint</a:t>
            </a:r>
            <a:r>
              <a:rPr sz="3000" spc="-50" dirty="0">
                <a:latin typeface="Calibri"/>
                <a:cs typeface="Calibri"/>
              </a:rPr>
              <a:t> </a:t>
            </a:r>
            <a:r>
              <a:rPr sz="3000" dirty="0">
                <a:latin typeface="Calibri"/>
                <a:cs typeface="Calibri"/>
              </a:rPr>
              <a:t>Personal</a:t>
            </a:r>
            <a:r>
              <a:rPr sz="3000" spc="-50" dirty="0">
                <a:latin typeface="Calibri"/>
                <a:cs typeface="Calibri"/>
              </a:rPr>
              <a:t> </a:t>
            </a:r>
            <a:r>
              <a:rPr sz="3000" dirty="0">
                <a:latin typeface="Calibri"/>
                <a:cs typeface="Calibri"/>
              </a:rPr>
              <a:t>Property</a:t>
            </a:r>
            <a:r>
              <a:rPr sz="3000" spc="-20" dirty="0">
                <a:latin typeface="Calibri"/>
                <a:cs typeface="Calibri"/>
              </a:rPr>
              <a:t> </a:t>
            </a:r>
            <a:r>
              <a:rPr sz="3000" spc="-10" dirty="0">
                <a:latin typeface="Calibri"/>
                <a:cs typeface="Calibri"/>
              </a:rPr>
              <a:t>Shipping </a:t>
            </a:r>
            <a:r>
              <a:rPr sz="3000" dirty="0">
                <a:latin typeface="Calibri"/>
                <a:cs typeface="Calibri"/>
              </a:rPr>
              <a:t>Office</a:t>
            </a:r>
            <a:r>
              <a:rPr sz="3000" spc="-65" dirty="0">
                <a:latin typeface="Calibri"/>
                <a:cs typeface="Calibri"/>
              </a:rPr>
              <a:t> </a:t>
            </a:r>
            <a:r>
              <a:rPr sz="3000" dirty="0">
                <a:latin typeface="Calibri"/>
                <a:cs typeface="Calibri"/>
              </a:rPr>
              <a:t>in</a:t>
            </a:r>
            <a:r>
              <a:rPr sz="3000" spc="-30" dirty="0">
                <a:latin typeface="Calibri"/>
                <a:cs typeface="Calibri"/>
              </a:rPr>
              <a:t> </a:t>
            </a:r>
            <a:r>
              <a:rPr sz="3000" dirty="0">
                <a:latin typeface="Calibri"/>
                <a:cs typeface="Calibri"/>
              </a:rPr>
              <a:t>San</a:t>
            </a:r>
            <a:r>
              <a:rPr sz="3000" spc="-50" dirty="0">
                <a:latin typeface="Calibri"/>
                <a:cs typeface="Calibri"/>
              </a:rPr>
              <a:t> </a:t>
            </a:r>
            <a:r>
              <a:rPr sz="3000" dirty="0">
                <a:latin typeface="Calibri"/>
                <a:cs typeface="Calibri"/>
              </a:rPr>
              <a:t>Antonio,</a:t>
            </a:r>
            <a:r>
              <a:rPr sz="3000" spc="-45" dirty="0">
                <a:latin typeface="Calibri"/>
                <a:cs typeface="Calibri"/>
              </a:rPr>
              <a:t> </a:t>
            </a:r>
            <a:r>
              <a:rPr sz="3000" spc="-60" dirty="0">
                <a:latin typeface="Calibri"/>
                <a:cs typeface="Calibri"/>
              </a:rPr>
              <a:t>Texas</a:t>
            </a:r>
            <a:r>
              <a:rPr sz="3000" spc="-55" dirty="0">
                <a:latin typeface="Calibri"/>
                <a:cs typeface="Calibri"/>
              </a:rPr>
              <a:t> </a:t>
            </a:r>
            <a:r>
              <a:rPr sz="3000" dirty="0">
                <a:latin typeface="Calibri"/>
                <a:cs typeface="Calibri"/>
              </a:rPr>
              <a:t>for</a:t>
            </a:r>
            <a:r>
              <a:rPr sz="3000" spc="-40" dirty="0">
                <a:latin typeface="Calibri"/>
                <a:cs typeface="Calibri"/>
              </a:rPr>
              <a:t> </a:t>
            </a:r>
            <a:r>
              <a:rPr sz="3000" dirty="0">
                <a:latin typeface="Calibri"/>
                <a:cs typeface="Calibri"/>
              </a:rPr>
              <a:t>your</a:t>
            </a:r>
            <a:r>
              <a:rPr sz="3000" spc="-40" dirty="0">
                <a:latin typeface="Calibri"/>
                <a:cs typeface="Calibri"/>
              </a:rPr>
              <a:t> </a:t>
            </a:r>
            <a:r>
              <a:rPr sz="3000" dirty="0">
                <a:latin typeface="Calibri"/>
                <a:cs typeface="Calibri"/>
              </a:rPr>
              <a:t>shipment</a:t>
            </a:r>
            <a:r>
              <a:rPr sz="3000" spc="-80" dirty="0">
                <a:latin typeface="Calibri"/>
                <a:cs typeface="Calibri"/>
              </a:rPr>
              <a:t> </a:t>
            </a:r>
            <a:r>
              <a:rPr sz="3000" dirty="0">
                <a:latin typeface="Calibri"/>
                <a:cs typeface="Calibri"/>
              </a:rPr>
              <a:t>to</a:t>
            </a:r>
            <a:r>
              <a:rPr sz="3000" spc="-35" dirty="0">
                <a:latin typeface="Calibri"/>
                <a:cs typeface="Calibri"/>
              </a:rPr>
              <a:t> </a:t>
            </a:r>
            <a:r>
              <a:rPr sz="3000" dirty="0">
                <a:latin typeface="Calibri"/>
                <a:cs typeface="Calibri"/>
              </a:rPr>
              <a:t>be</a:t>
            </a:r>
            <a:r>
              <a:rPr sz="3000" spc="-55" dirty="0">
                <a:latin typeface="Calibri"/>
                <a:cs typeface="Calibri"/>
              </a:rPr>
              <a:t> </a:t>
            </a:r>
            <a:r>
              <a:rPr sz="3000" dirty="0">
                <a:latin typeface="Calibri"/>
                <a:cs typeface="Calibri"/>
              </a:rPr>
              <a:t>assigned</a:t>
            </a:r>
            <a:r>
              <a:rPr sz="3000" spc="-65" dirty="0">
                <a:latin typeface="Calibri"/>
                <a:cs typeface="Calibri"/>
              </a:rPr>
              <a:t> </a:t>
            </a:r>
            <a:r>
              <a:rPr sz="3000" spc="-50" dirty="0">
                <a:latin typeface="Calibri"/>
                <a:cs typeface="Calibri"/>
              </a:rPr>
              <a:t>a </a:t>
            </a:r>
            <a:r>
              <a:rPr sz="3000" spc="-20" dirty="0">
                <a:latin typeface="Calibri"/>
                <a:cs typeface="Calibri"/>
              </a:rPr>
              <a:t>Transportation</a:t>
            </a:r>
            <a:r>
              <a:rPr sz="3000" spc="-60" dirty="0">
                <a:latin typeface="Calibri"/>
                <a:cs typeface="Calibri"/>
              </a:rPr>
              <a:t> </a:t>
            </a:r>
            <a:r>
              <a:rPr sz="3000" dirty="0">
                <a:latin typeface="Calibri"/>
                <a:cs typeface="Calibri"/>
              </a:rPr>
              <a:t>Service</a:t>
            </a:r>
            <a:r>
              <a:rPr sz="3000" spc="-65" dirty="0">
                <a:latin typeface="Calibri"/>
                <a:cs typeface="Calibri"/>
              </a:rPr>
              <a:t> </a:t>
            </a:r>
            <a:r>
              <a:rPr sz="3000" dirty="0">
                <a:latin typeface="Calibri"/>
                <a:cs typeface="Calibri"/>
              </a:rPr>
              <a:t>Provider</a:t>
            </a:r>
            <a:r>
              <a:rPr sz="3000" spc="-35" dirty="0">
                <a:latin typeface="Calibri"/>
                <a:cs typeface="Calibri"/>
              </a:rPr>
              <a:t> </a:t>
            </a:r>
            <a:r>
              <a:rPr sz="3000" spc="-10" dirty="0">
                <a:latin typeface="Calibri"/>
                <a:cs typeface="Calibri"/>
              </a:rPr>
              <a:t>(TPS).</a:t>
            </a:r>
            <a:endParaRPr sz="3000">
              <a:latin typeface="Calibri"/>
              <a:cs typeface="Calibri"/>
            </a:endParaRPr>
          </a:p>
        </p:txBody>
      </p:sp>
      <p:grpSp>
        <p:nvGrpSpPr>
          <p:cNvPr id="4" name="object 4"/>
          <p:cNvGrpSpPr/>
          <p:nvPr/>
        </p:nvGrpSpPr>
        <p:grpSpPr>
          <a:xfrm>
            <a:off x="0" y="0"/>
            <a:ext cx="12192000" cy="975360"/>
            <a:chOff x="0" y="0"/>
            <a:chExt cx="12192000" cy="975360"/>
          </a:xfrm>
        </p:grpSpPr>
        <p:sp>
          <p:nvSpPr>
            <p:cNvPr id="5" name="object 5"/>
            <p:cNvSpPr/>
            <p:nvPr/>
          </p:nvSpPr>
          <p:spPr>
            <a:xfrm>
              <a:off x="0" y="0"/>
              <a:ext cx="12192000" cy="622300"/>
            </a:xfrm>
            <a:custGeom>
              <a:avLst/>
              <a:gdLst/>
              <a:ahLst/>
              <a:cxnLst/>
              <a:rect l="l" t="t" r="r" b="b"/>
              <a:pathLst>
                <a:path w="12192000" h="622300">
                  <a:moveTo>
                    <a:pt x="12192000" y="0"/>
                  </a:moveTo>
                  <a:lnTo>
                    <a:pt x="0" y="0"/>
                  </a:lnTo>
                  <a:lnTo>
                    <a:pt x="0" y="622300"/>
                  </a:lnTo>
                  <a:lnTo>
                    <a:pt x="12192000" y="622300"/>
                  </a:lnTo>
                  <a:lnTo>
                    <a:pt x="12192000" y="0"/>
                  </a:lnTo>
                  <a:close/>
                </a:path>
              </a:pathLst>
            </a:custGeom>
            <a:solidFill>
              <a:srgbClr val="3525F6"/>
            </a:solidFill>
          </p:spPr>
          <p:txBody>
            <a:bodyPr wrap="square" lIns="0" tIns="0" rIns="0" bIns="0" rtlCol="0"/>
            <a:lstStyle/>
            <a:p>
              <a:endParaRPr/>
            </a:p>
          </p:txBody>
        </p:sp>
        <p:pic>
          <p:nvPicPr>
            <p:cNvPr id="6" name="object 6"/>
            <p:cNvPicPr/>
            <p:nvPr/>
          </p:nvPicPr>
          <p:blipFill>
            <a:blip r:embed="rId3" cstate="print"/>
            <a:stretch>
              <a:fillRect/>
            </a:stretch>
          </p:blipFill>
          <p:spPr>
            <a:xfrm>
              <a:off x="0" y="0"/>
              <a:ext cx="1577340" cy="975359"/>
            </a:xfrm>
            <a:prstGeom prst="rect">
              <a:avLst/>
            </a:prstGeom>
          </p:spPr>
        </p:pic>
        <p:pic>
          <p:nvPicPr>
            <p:cNvPr id="7" name="object 7"/>
            <p:cNvPicPr/>
            <p:nvPr/>
          </p:nvPicPr>
          <p:blipFill>
            <a:blip r:embed="rId4" cstate="print"/>
            <a:stretch>
              <a:fillRect/>
            </a:stretch>
          </p:blipFill>
          <p:spPr>
            <a:xfrm>
              <a:off x="845819" y="0"/>
              <a:ext cx="1277619" cy="975359"/>
            </a:xfrm>
            <a:prstGeom prst="rect">
              <a:avLst/>
            </a:prstGeom>
          </p:spPr>
        </p:pic>
        <p:pic>
          <p:nvPicPr>
            <p:cNvPr id="8" name="object 8"/>
            <p:cNvPicPr/>
            <p:nvPr/>
          </p:nvPicPr>
          <p:blipFill>
            <a:blip r:embed="rId5" cstate="print"/>
            <a:stretch>
              <a:fillRect/>
            </a:stretch>
          </p:blipFill>
          <p:spPr>
            <a:xfrm>
              <a:off x="1391919" y="0"/>
              <a:ext cx="4782820" cy="975359"/>
            </a:xfrm>
            <a:prstGeom prst="rect">
              <a:avLst/>
            </a:prstGeom>
          </p:spPr>
        </p:pic>
        <p:pic>
          <p:nvPicPr>
            <p:cNvPr id="9" name="object 9"/>
            <p:cNvPicPr/>
            <p:nvPr/>
          </p:nvPicPr>
          <p:blipFill>
            <a:blip r:embed="rId6" cstate="print"/>
            <a:stretch>
              <a:fillRect/>
            </a:stretch>
          </p:blipFill>
          <p:spPr>
            <a:xfrm>
              <a:off x="5443220" y="0"/>
              <a:ext cx="995679" cy="975359"/>
            </a:xfrm>
            <a:prstGeom prst="rect">
              <a:avLst/>
            </a:prstGeom>
          </p:spPr>
        </p:pic>
        <p:pic>
          <p:nvPicPr>
            <p:cNvPr id="10" name="object 10"/>
            <p:cNvPicPr/>
            <p:nvPr/>
          </p:nvPicPr>
          <p:blipFill>
            <a:blip r:embed="rId7" cstate="print"/>
            <a:stretch>
              <a:fillRect/>
            </a:stretch>
          </p:blipFill>
          <p:spPr>
            <a:xfrm>
              <a:off x="5768340" y="0"/>
              <a:ext cx="6029959" cy="886459"/>
            </a:xfrm>
            <a:prstGeom prst="rect">
              <a:avLst/>
            </a:prstGeom>
          </p:spPr>
        </p:pic>
      </p:grpSp>
      <p:sp>
        <p:nvSpPr>
          <p:cNvPr id="11" name="object 11"/>
          <p:cNvSpPr txBox="1">
            <a:spLocks noGrp="1"/>
          </p:cNvSpPr>
          <p:nvPr>
            <p:ph type="title"/>
          </p:nvPr>
        </p:nvSpPr>
        <p:spPr>
          <a:xfrm>
            <a:off x="78739" y="-127980"/>
            <a:ext cx="11426190" cy="695960"/>
          </a:xfrm>
          <a:prstGeom prst="rect">
            <a:avLst/>
          </a:prstGeom>
        </p:spPr>
        <p:txBody>
          <a:bodyPr vert="horz" wrap="square" lIns="0" tIns="12700" rIns="0" bIns="0" rtlCol="0">
            <a:spAutoFit/>
          </a:bodyPr>
          <a:lstStyle/>
          <a:p>
            <a:pPr marL="12700">
              <a:lnSpc>
                <a:spcPct val="100000"/>
              </a:lnSpc>
              <a:spcBef>
                <a:spcPts val="100"/>
              </a:spcBef>
            </a:pPr>
            <a:r>
              <a:rPr sz="4400" b="0" dirty="0">
                <a:solidFill>
                  <a:srgbClr val="FFFFFF"/>
                </a:solidFill>
                <a:latin typeface="Calibri Light"/>
                <a:cs typeface="Calibri Light"/>
              </a:rPr>
              <a:t>Step</a:t>
            </a:r>
            <a:r>
              <a:rPr sz="4400" b="0" spc="-185" dirty="0">
                <a:solidFill>
                  <a:srgbClr val="FFFFFF"/>
                </a:solidFill>
                <a:latin typeface="Calibri Light"/>
                <a:cs typeface="Calibri Light"/>
              </a:rPr>
              <a:t> </a:t>
            </a:r>
            <a:r>
              <a:rPr sz="4400" b="0" dirty="0">
                <a:solidFill>
                  <a:srgbClr val="FFFFFF"/>
                </a:solidFill>
                <a:latin typeface="Calibri Light"/>
                <a:cs typeface="Calibri Light"/>
              </a:rPr>
              <a:t>4:</a:t>
            </a:r>
            <a:r>
              <a:rPr sz="4400" b="0" spc="-75" dirty="0">
                <a:solidFill>
                  <a:srgbClr val="FFFFFF"/>
                </a:solidFill>
                <a:latin typeface="Calibri Light"/>
                <a:cs typeface="Calibri Light"/>
              </a:rPr>
              <a:t> </a:t>
            </a:r>
            <a:r>
              <a:rPr sz="4400" b="0" spc="-65" dirty="0">
                <a:solidFill>
                  <a:srgbClr val="FFFFFF"/>
                </a:solidFill>
                <a:latin typeface="Calibri Light"/>
                <a:cs typeface="Calibri Light"/>
              </a:rPr>
              <a:t>Type</a:t>
            </a:r>
            <a:r>
              <a:rPr sz="4400" b="0" spc="-135" dirty="0">
                <a:solidFill>
                  <a:srgbClr val="FFFFFF"/>
                </a:solidFill>
                <a:latin typeface="Calibri Light"/>
                <a:cs typeface="Calibri Light"/>
              </a:rPr>
              <a:t> </a:t>
            </a:r>
            <a:r>
              <a:rPr sz="4400" b="0" dirty="0">
                <a:solidFill>
                  <a:srgbClr val="FFFFFF"/>
                </a:solidFill>
                <a:latin typeface="Calibri Light"/>
                <a:cs typeface="Calibri Light"/>
              </a:rPr>
              <a:t>of</a:t>
            </a:r>
            <a:r>
              <a:rPr sz="4400" b="0" spc="-95" dirty="0">
                <a:solidFill>
                  <a:srgbClr val="FFFFFF"/>
                </a:solidFill>
                <a:latin typeface="Calibri Light"/>
                <a:cs typeface="Calibri Light"/>
              </a:rPr>
              <a:t> </a:t>
            </a:r>
            <a:r>
              <a:rPr sz="4400" b="0" spc="-30" dirty="0">
                <a:solidFill>
                  <a:srgbClr val="FFFFFF"/>
                </a:solidFill>
                <a:latin typeface="Calibri Light"/>
                <a:cs typeface="Calibri Light"/>
              </a:rPr>
              <a:t>Shipments:</a:t>
            </a:r>
            <a:r>
              <a:rPr sz="4400" b="0" spc="-95" dirty="0">
                <a:solidFill>
                  <a:srgbClr val="FFFFFF"/>
                </a:solidFill>
                <a:latin typeface="Calibri Light"/>
                <a:cs typeface="Calibri Light"/>
              </a:rPr>
              <a:t> </a:t>
            </a:r>
            <a:r>
              <a:rPr sz="3800" b="0" i="1" spc="-150" dirty="0">
                <a:solidFill>
                  <a:srgbClr val="FFFFFF"/>
                </a:solidFill>
                <a:latin typeface="Calibri Light"/>
                <a:cs typeface="Calibri Light"/>
              </a:rPr>
              <a:t>Government</a:t>
            </a:r>
            <a:r>
              <a:rPr sz="3800" b="0" i="1" spc="-145" dirty="0">
                <a:solidFill>
                  <a:srgbClr val="FFFFFF"/>
                </a:solidFill>
                <a:latin typeface="Calibri Light"/>
                <a:cs typeface="Calibri Light"/>
              </a:rPr>
              <a:t> </a:t>
            </a:r>
            <a:r>
              <a:rPr sz="3800" b="0" i="1" spc="-130" dirty="0">
                <a:solidFill>
                  <a:srgbClr val="FFFFFF"/>
                </a:solidFill>
                <a:latin typeface="Calibri Light"/>
                <a:cs typeface="Calibri Light"/>
              </a:rPr>
              <a:t>Contracted</a:t>
            </a:r>
            <a:r>
              <a:rPr sz="3800" b="0" i="1" spc="-190" dirty="0">
                <a:solidFill>
                  <a:srgbClr val="FFFFFF"/>
                </a:solidFill>
                <a:latin typeface="Calibri Light"/>
                <a:cs typeface="Calibri Light"/>
              </a:rPr>
              <a:t> </a:t>
            </a:r>
            <a:r>
              <a:rPr sz="3800" b="0" i="1" spc="-30" dirty="0">
                <a:solidFill>
                  <a:srgbClr val="FFFFFF"/>
                </a:solidFill>
                <a:latin typeface="Calibri Light"/>
                <a:cs typeface="Calibri Light"/>
              </a:rPr>
              <a:t>Move</a:t>
            </a:r>
            <a:endParaRPr sz="3800">
              <a:latin typeface="Calibri Light"/>
              <a:cs typeface="Calibri Light"/>
            </a:endParaRPr>
          </a:p>
        </p:txBody>
      </p:sp>
      <p:sp>
        <p:nvSpPr>
          <p:cNvPr id="12" name="object 12"/>
          <p:cNvSpPr txBox="1"/>
          <p:nvPr/>
        </p:nvSpPr>
        <p:spPr>
          <a:xfrm>
            <a:off x="4135754" y="6462712"/>
            <a:ext cx="3919220" cy="177800"/>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If</a:t>
            </a:r>
            <a:r>
              <a:rPr sz="1200" spc="-20" dirty="0">
                <a:solidFill>
                  <a:srgbClr val="888888"/>
                </a:solidFill>
                <a:latin typeface="Calibri"/>
                <a:cs typeface="Calibri"/>
              </a:rPr>
              <a:t> </a:t>
            </a:r>
            <a:r>
              <a:rPr sz="1200" dirty="0">
                <a:solidFill>
                  <a:srgbClr val="888888"/>
                </a:solidFill>
                <a:latin typeface="Calibri"/>
                <a:cs typeface="Calibri"/>
              </a:rPr>
              <a:t>you</a:t>
            </a:r>
            <a:r>
              <a:rPr sz="1200" spc="-20" dirty="0">
                <a:solidFill>
                  <a:srgbClr val="888888"/>
                </a:solidFill>
                <a:latin typeface="Calibri"/>
                <a:cs typeface="Calibri"/>
              </a:rPr>
              <a:t> </a:t>
            </a:r>
            <a:r>
              <a:rPr sz="1200" dirty="0">
                <a:solidFill>
                  <a:srgbClr val="888888"/>
                </a:solidFill>
                <a:latin typeface="Calibri"/>
                <a:cs typeface="Calibri"/>
              </a:rPr>
              <a:t>have</a:t>
            </a:r>
            <a:r>
              <a:rPr sz="1200" spc="-25" dirty="0">
                <a:solidFill>
                  <a:srgbClr val="888888"/>
                </a:solidFill>
                <a:latin typeface="Calibri"/>
                <a:cs typeface="Calibri"/>
              </a:rPr>
              <a:t> </a:t>
            </a:r>
            <a:r>
              <a:rPr sz="1200" dirty="0">
                <a:solidFill>
                  <a:srgbClr val="888888"/>
                </a:solidFill>
                <a:latin typeface="Calibri"/>
                <a:cs typeface="Calibri"/>
              </a:rPr>
              <a:t>any</a:t>
            </a:r>
            <a:r>
              <a:rPr sz="1200" spc="-45" dirty="0">
                <a:solidFill>
                  <a:srgbClr val="888888"/>
                </a:solidFill>
                <a:latin typeface="Calibri"/>
                <a:cs typeface="Calibri"/>
              </a:rPr>
              <a:t> </a:t>
            </a:r>
            <a:r>
              <a:rPr sz="1200" dirty="0">
                <a:solidFill>
                  <a:srgbClr val="888888"/>
                </a:solidFill>
                <a:latin typeface="Calibri"/>
                <a:cs typeface="Calibri"/>
              </a:rPr>
              <a:t>questions</a:t>
            </a:r>
            <a:r>
              <a:rPr sz="1200" spc="-40" dirty="0">
                <a:solidFill>
                  <a:srgbClr val="888888"/>
                </a:solidFill>
                <a:latin typeface="Calibri"/>
                <a:cs typeface="Calibri"/>
              </a:rPr>
              <a:t> </a:t>
            </a:r>
            <a:r>
              <a:rPr sz="1200" dirty="0">
                <a:solidFill>
                  <a:srgbClr val="888888"/>
                </a:solidFill>
                <a:latin typeface="Calibri"/>
                <a:cs typeface="Calibri"/>
              </a:rPr>
              <a:t>please</a:t>
            </a:r>
            <a:r>
              <a:rPr sz="1200" spc="-10" dirty="0">
                <a:solidFill>
                  <a:srgbClr val="888888"/>
                </a:solidFill>
                <a:latin typeface="Calibri"/>
                <a:cs typeface="Calibri"/>
              </a:rPr>
              <a:t> </a:t>
            </a:r>
            <a:r>
              <a:rPr sz="1200" dirty="0">
                <a:solidFill>
                  <a:srgbClr val="888888"/>
                </a:solidFill>
                <a:latin typeface="Calibri"/>
                <a:cs typeface="Calibri"/>
              </a:rPr>
              <a:t>contact</a:t>
            </a:r>
            <a:r>
              <a:rPr sz="1200" spc="10" dirty="0">
                <a:solidFill>
                  <a:srgbClr val="888888"/>
                </a:solidFill>
                <a:latin typeface="Calibri"/>
                <a:cs typeface="Calibri"/>
              </a:rPr>
              <a:t> </a:t>
            </a:r>
            <a:r>
              <a:rPr sz="1200" dirty="0">
                <a:solidFill>
                  <a:srgbClr val="888888"/>
                </a:solidFill>
                <a:latin typeface="Calibri"/>
                <a:cs typeface="Calibri"/>
              </a:rPr>
              <a:t>our</a:t>
            </a:r>
            <a:r>
              <a:rPr sz="1200" spc="-45" dirty="0">
                <a:solidFill>
                  <a:srgbClr val="888888"/>
                </a:solidFill>
                <a:latin typeface="Calibri"/>
                <a:cs typeface="Calibri"/>
              </a:rPr>
              <a:t> </a:t>
            </a:r>
            <a:r>
              <a:rPr sz="1200" dirty="0">
                <a:solidFill>
                  <a:srgbClr val="888888"/>
                </a:solidFill>
                <a:latin typeface="Calibri"/>
                <a:cs typeface="Calibri"/>
              </a:rPr>
              <a:t>office</a:t>
            </a:r>
            <a:r>
              <a:rPr sz="1200" spc="15" dirty="0">
                <a:solidFill>
                  <a:srgbClr val="888888"/>
                </a:solidFill>
                <a:latin typeface="Calibri"/>
                <a:cs typeface="Calibri"/>
              </a:rPr>
              <a:t> </a:t>
            </a:r>
            <a:r>
              <a:rPr sz="1200" dirty="0">
                <a:solidFill>
                  <a:srgbClr val="888888"/>
                </a:solidFill>
                <a:latin typeface="Calibri"/>
                <a:cs typeface="Calibri"/>
              </a:rPr>
              <a:t>at</a:t>
            </a:r>
            <a:r>
              <a:rPr sz="1200" spc="-10" dirty="0">
                <a:solidFill>
                  <a:srgbClr val="888888"/>
                </a:solidFill>
                <a:latin typeface="Calibri"/>
                <a:cs typeface="Calibri"/>
              </a:rPr>
              <a:t> </a:t>
            </a:r>
            <a:r>
              <a:rPr sz="1200" spc="-20" dirty="0">
                <a:solidFill>
                  <a:srgbClr val="888888"/>
                </a:solidFill>
                <a:latin typeface="Calibri"/>
                <a:cs typeface="Calibri"/>
              </a:rPr>
              <a:t>456-3229</a:t>
            </a:r>
            <a:endParaRPr sz="12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29379" y="1783080"/>
            <a:ext cx="3835399" cy="3733799"/>
          </a:xfrm>
          <a:prstGeom prst="rect">
            <a:avLst/>
          </a:prstGeom>
        </p:spPr>
      </p:pic>
      <p:sp>
        <p:nvSpPr>
          <p:cNvPr id="3" name="object 3"/>
          <p:cNvSpPr txBox="1"/>
          <p:nvPr/>
        </p:nvSpPr>
        <p:spPr>
          <a:xfrm>
            <a:off x="25991" y="1821521"/>
            <a:ext cx="12075795" cy="3891279"/>
          </a:xfrm>
          <a:prstGeom prst="rect">
            <a:avLst/>
          </a:prstGeom>
        </p:spPr>
        <p:txBody>
          <a:bodyPr vert="horz" wrap="square" lIns="0" tIns="12700" rIns="0" bIns="0" rtlCol="0">
            <a:spAutoFit/>
          </a:bodyPr>
          <a:lstStyle/>
          <a:p>
            <a:pPr marL="241300" marR="210820" indent="-232410">
              <a:lnSpc>
                <a:spcPct val="100000"/>
              </a:lnSpc>
              <a:spcBef>
                <a:spcPts val="100"/>
              </a:spcBef>
              <a:buSzPct val="96666"/>
              <a:buFont typeface="Wingdings"/>
              <a:buChar char=""/>
              <a:tabLst>
                <a:tab pos="241300" algn="l"/>
                <a:tab pos="314325" algn="l"/>
              </a:tabLst>
            </a:pPr>
            <a:r>
              <a:rPr dirty="0"/>
              <a:t>	</a:t>
            </a:r>
            <a:r>
              <a:rPr sz="3000" dirty="0">
                <a:latin typeface="Calibri"/>
                <a:cs typeface="Calibri"/>
              </a:rPr>
              <a:t>Once</a:t>
            </a:r>
            <a:r>
              <a:rPr sz="3000" spc="-65" dirty="0">
                <a:latin typeface="Calibri"/>
                <a:cs typeface="Calibri"/>
              </a:rPr>
              <a:t> </a:t>
            </a:r>
            <a:r>
              <a:rPr sz="3000" dirty="0">
                <a:latin typeface="Calibri"/>
                <a:cs typeface="Calibri"/>
              </a:rPr>
              <a:t>your</a:t>
            </a:r>
            <a:r>
              <a:rPr sz="3000" spc="-25" dirty="0">
                <a:latin typeface="Calibri"/>
                <a:cs typeface="Calibri"/>
              </a:rPr>
              <a:t> </a:t>
            </a:r>
            <a:r>
              <a:rPr sz="3000" dirty="0">
                <a:latin typeface="Calibri"/>
                <a:cs typeface="Calibri"/>
              </a:rPr>
              <a:t>TSP</a:t>
            </a:r>
            <a:r>
              <a:rPr sz="3000" spc="-35" dirty="0">
                <a:latin typeface="Calibri"/>
                <a:cs typeface="Calibri"/>
              </a:rPr>
              <a:t> </a:t>
            </a:r>
            <a:r>
              <a:rPr sz="3000" dirty="0">
                <a:latin typeface="Calibri"/>
                <a:cs typeface="Calibri"/>
              </a:rPr>
              <a:t>is</a:t>
            </a:r>
            <a:r>
              <a:rPr sz="3000" spc="-50" dirty="0">
                <a:latin typeface="Calibri"/>
                <a:cs typeface="Calibri"/>
              </a:rPr>
              <a:t> </a:t>
            </a:r>
            <a:r>
              <a:rPr sz="3000" dirty="0">
                <a:latin typeface="Calibri"/>
                <a:cs typeface="Calibri"/>
              </a:rPr>
              <a:t>assigned,</a:t>
            </a:r>
            <a:r>
              <a:rPr sz="3000" spc="-70" dirty="0">
                <a:latin typeface="Calibri"/>
                <a:cs typeface="Calibri"/>
              </a:rPr>
              <a:t> </a:t>
            </a:r>
            <a:r>
              <a:rPr sz="3000" dirty="0">
                <a:latin typeface="Calibri"/>
                <a:cs typeface="Calibri"/>
              </a:rPr>
              <a:t>you</a:t>
            </a:r>
            <a:r>
              <a:rPr sz="3000" spc="-35" dirty="0">
                <a:latin typeface="Calibri"/>
                <a:cs typeface="Calibri"/>
              </a:rPr>
              <a:t> </a:t>
            </a:r>
            <a:r>
              <a:rPr sz="3000" dirty="0">
                <a:latin typeface="Calibri"/>
                <a:cs typeface="Calibri"/>
              </a:rPr>
              <a:t>will</a:t>
            </a:r>
            <a:r>
              <a:rPr sz="3000" spc="-10" dirty="0">
                <a:latin typeface="Calibri"/>
                <a:cs typeface="Calibri"/>
              </a:rPr>
              <a:t> </a:t>
            </a:r>
            <a:r>
              <a:rPr sz="3000" dirty="0">
                <a:latin typeface="Calibri"/>
                <a:cs typeface="Calibri"/>
              </a:rPr>
              <a:t>be</a:t>
            </a:r>
            <a:r>
              <a:rPr sz="3000" spc="-75" dirty="0">
                <a:latin typeface="Calibri"/>
                <a:cs typeface="Calibri"/>
              </a:rPr>
              <a:t> </a:t>
            </a:r>
            <a:r>
              <a:rPr sz="3000" dirty="0">
                <a:latin typeface="Calibri"/>
                <a:cs typeface="Calibri"/>
              </a:rPr>
              <a:t>contacted</a:t>
            </a:r>
            <a:r>
              <a:rPr sz="3000" spc="-55" dirty="0">
                <a:latin typeface="Calibri"/>
                <a:cs typeface="Calibri"/>
              </a:rPr>
              <a:t> </a:t>
            </a:r>
            <a:r>
              <a:rPr sz="3000" dirty="0">
                <a:latin typeface="Calibri"/>
                <a:cs typeface="Calibri"/>
              </a:rPr>
              <a:t>to</a:t>
            </a:r>
            <a:r>
              <a:rPr sz="3000" spc="-45" dirty="0">
                <a:latin typeface="Calibri"/>
                <a:cs typeface="Calibri"/>
              </a:rPr>
              <a:t> </a:t>
            </a:r>
            <a:r>
              <a:rPr sz="3000" dirty="0">
                <a:latin typeface="Calibri"/>
                <a:cs typeface="Calibri"/>
              </a:rPr>
              <a:t>confirm</a:t>
            </a:r>
            <a:r>
              <a:rPr sz="3000" spc="-35" dirty="0">
                <a:latin typeface="Calibri"/>
                <a:cs typeface="Calibri"/>
              </a:rPr>
              <a:t> </a:t>
            </a:r>
            <a:r>
              <a:rPr sz="3000" dirty="0">
                <a:latin typeface="Calibri"/>
                <a:cs typeface="Calibri"/>
              </a:rPr>
              <a:t>your</a:t>
            </a:r>
            <a:r>
              <a:rPr sz="3000" spc="-25" dirty="0">
                <a:latin typeface="Calibri"/>
                <a:cs typeface="Calibri"/>
              </a:rPr>
              <a:t> </a:t>
            </a:r>
            <a:r>
              <a:rPr sz="3000" dirty="0">
                <a:latin typeface="Calibri"/>
                <a:cs typeface="Calibri"/>
              </a:rPr>
              <a:t>dates</a:t>
            </a:r>
            <a:r>
              <a:rPr sz="3000" spc="-50" dirty="0">
                <a:latin typeface="Calibri"/>
                <a:cs typeface="Calibri"/>
              </a:rPr>
              <a:t> </a:t>
            </a:r>
            <a:r>
              <a:rPr sz="3000" spc="-25" dirty="0">
                <a:latin typeface="Calibri"/>
                <a:cs typeface="Calibri"/>
              </a:rPr>
              <a:t>DPS </a:t>
            </a:r>
            <a:r>
              <a:rPr sz="3000" dirty="0">
                <a:latin typeface="Calibri"/>
                <a:cs typeface="Calibri"/>
              </a:rPr>
              <a:t>and</a:t>
            </a:r>
            <a:r>
              <a:rPr sz="3000" spc="-50" dirty="0">
                <a:latin typeface="Calibri"/>
                <a:cs typeface="Calibri"/>
              </a:rPr>
              <a:t> </a:t>
            </a:r>
            <a:r>
              <a:rPr sz="3000" dirty="0">
                <a:latin typeface="Calibri"/>
                <a:cs typeface="Calibri"/>
              </a:rPr>
              <a:t>schedule</a:t>
            </a:r>
            <a:r>
              <a:rPr sz="3000" spc="-55" dirty="0">
                <a:latin typeface="Calibri"/>
                <a:cs typeface="Calibri"/>
              </a:rPr>
              <a:t> </a:t>
            </a:r>
            <a:r>
              <a:rPr sz="3000" dirty="0">
                <a:latin typeface="Calibri"/>
                <a:cs typeface="Calibri"/>
              </a:rPr>
              <a:t>a</a:t>
            </a:r>
            <a:r>
              <a:rPr sz="3000" spc="-20" dirty="0">
                <a:latin typeface="Calibri"/>
                <a:cs typeface="Calibri"/>
              </a:rPr>
              <a:t> pre-</a:t>
            </a:r>
            <a:r>
              <a:rPr sz="3000" dirty="0">
                <a:latin typeface="Calibri"/>
                <a:cs typeface="Calibri"/>
              </a:rPr>
              <a:t>move</a:t>
            </a:r>
            <a:r>
              <a:rPr sz="3000" spc="-55" dirty="0">
                <a:latin typeface="Calibri"/>
                <a:cs typeface="Calibri"/>
              </a:rPr>
              <a:t> </a:t>
            </a:r>
            <a:r>
              <a:rPr sz="3000" spc="-20" dirty="0">
                <a:latin typeface="Calibri"/>
                <a:cs typeface="Calibri"/>
              </a:rPr>
              <a:t>survey,</a:t>
            </a:r>
            <a:r>
              <a:rPr sz="3000" spc="-50" dirty="0">
                <a:latin typeface="Calibri"/>
                <a:cs typeface="Calibri"/>
              </a:rPr>
              <a:t> </a:t>
            </a:r>
            <a:r>
              <a:rPr sz="3000" dirty="0">
                <a:latin typeface="Calibri"/>
                <a:cs typeface="Calibri"/>
              </a:rPr>
              <a:t>if</a:t>
            </a:r>
            <a:r>
              <a:rPr sz="3000" spc="-15" dirty="0">
                <a:latin typeface="Calibri"/>
                <a:cs typeface="Calibri"/>
              </a:rPr>
              <a:t> </a:t>
            </a:r>
            <a:r>
              <a:rPr sz="3000" spc="-10" dirty="0">
                <a:latin typeface="Calibri"/>
                <a:cs typeface="Calibri"/>
              </a:rPr>
              <a:t>required.</a:t>
            </a:r>
            <a:endParaRPr sz="3000">
              <a:latin typeface="Calibri"/>
              <a:cs typeface="Calibri"/>
            </a:endParaRPr>
          </a:p>
          <a:p>
            <a:pPr marL="771525" lvl="1" indent="-305435">
              <a:lnSpc>
                <a:spcPct val="100000"/>
              </a:lnSpc>
              <a:spcBef>
                <a:spcPts val="2435"/>
              </a:spcBef>
              <a:buSzPct val="96666"/>
              <a:buFont typeface="Wingdings"/>
              <a:buChar char=""/>
              <a:tabLst>
                <a:tab pos="771525" algn="l"/>
              </a:tabLst>
            </a:pPr>
            <a:r>
              <a:rPr sz="3000" dirty="0">
                <a:solidFill>
                  <a:srgbClr val="FF0000"/>
                </a:solidFill>
                <a:latin typeface="Calibri"/>
                <a:cs typeface="Calibri"/>
              </a:rPr>
              <a:t>REMEMBER!</a:t>
            </a:r>
            <a:r>
              <a:rPr sz="3000" spc="-15" dirty="0">
                <a:solidFill>
                  <a:srgbClr val="FF0000"/>
                </a:solidFill>
                <a:latin typeface="Calibri"/>
                <a:cs typeface="Calibri"/>
              </a:rPr>
              <a:t> </a:t>
            </a:r>
            <a:r>
              <a:rPr sz="3000" dirty="0">
                <a:solidFill>
                  <a:srgbClr val="FF0000"/>
                </a:solidFill>
                <a:latin typeface="Calibri"/>
                <a:cs typeface="Calibri"/>
              </a:rPr>
              <a:t>Dates</a:t>
            </a:r>
            <a:r>
              <a:rPr sz="3000" spc="-40" dirty="0">
                <a:solidFill>
                  <a:srgbClr val="FF0000"/>
                </a:solidFill>
                <a:latin typeface="Calibri"/>
                <a:cs typeface="Calibri"/>
              </a:rPr>
              <a:t> </a:t>
            </a:r>
            <a:r>
              <a:rPr sz="3000" dirty="0">
                <a:solidFill>
                  <a:srgbClr val="FF0000"/>
                </a:solidFill>
                <a:latin typeface="Calibri"/>
                <a:cs typeface="Calibri"/>
              </a:rPr>
              <a:t>between</a:t>
            </a:r>
            <a:r>
              <a:rPr sz="3000" spc="-55" dirty="0">
                <a:solidFill>
                  <a:srgbClr val="FF0000"/>
                </a:solidFill>
                <a:latin typeface="Calibri"/>
                <a:cs typeface="Calibri"/>
              </a:rPr>
              <a:t> </a:t>
            </a:r>
            <a:r>
              <a:rPr sz="3000" dirty="0">
                <a:solidFill>
                  <a:srgbClr val="FF0000"/>
                </a:solidFill>
                <a:latin typeface="Calibri"/>
                <a:cs typeface="Calibri"/>
              </a:rPr>
              <a:t>the</a:t>
            </a:r>
            <a:r>
              <a:rPr sz="3000" spc="-60" dirty="0">
                <a:solidFill>
                  <a:srgbClr val="FF0000"/>
                </a:solidFill>
                <a:latin typeface="Calibri"/>
                <a:cs typeface="Calibri"/>
              </a:rPr>
              <a:t> </a:t>
            </a:r>
            <a:r>
              <a:rPr sz="3000" dirty="0">
                <a:solidFill>
                  <a:srgbClr val="FF0000"/>
                </a:solidFill>
                <a:latin typeface="Calibri"/>
                <a:cs typeface="Calibri"/>
              </a:rPr>
              <a:t>TSP</a:t>
            </a:r>
            <a:r>
              <a:rPr sz="3000" spc="-15" dirty="0">
                <a:solidFill>
                  <a:srgbClr val="FF0000"/>
                </a:solidFill>
                <a:latin typeface="Calibri"/>
                <a:cs typeface="Calibri"/>
              </a:rPr>
              <a:t> </a:t>
            </a:r>
            <a:r>
              <a:rPr sz="3000" dirty="0">
                <a:solidFill>
                  <a:srgbClr val="FF0000"/>
                </a:solidFill>
                <a:latin typeface="Calibri"/>
                <a:cs typeface="Calibri"/>
              </a:rPr>
              <a:t>and</a:t>
            </a:r>
            <a:r>
              <a:rPr sz="3000" spc="-40" dirty="0">
                <a:solidFill>
                  <a:srgbClr val="FF0000"/>
                </a:solidFill>
                <a:latin typeface="Calibri"/>
                <a:cs typeface="Calibri"/>
              </a:rPr>
              <a:t> </a:t>
            </a:r>
            <a:r>
              <a:rPr sz="3000" dirty="0">
                <a:solidFill>
                  <a:srgbClr val="FF0000"/>
                </a:solidFill>
                <a:latin typeface="Calibri"/>
                <a:cs typeface="Calibri"/>
              </a:rPr>
              <a:t>the</a:t>
            </a:r>
            <a:r>
              <a:rPr sz="3000" spc="-40" dirty="0">
                <a:solidFill>
                  <a:srgbClr val="FF0000"/>
                </a:solidFill>
                <a:latin typeface="Calibri"/>
                <a:cs typeface="Calibri"/>
              </a:rPr>
              <a:t> </a:t>
            </a:r>
            <a:r>
              <a:rPr sz="3000" dirty="0">
                <a:solidFill>
                  <a:srgbClr val="FF0000"/>
                </a:solidFill>
                <a:latin typeface="Calibri"/>
                <a:cs typeface="Calibri"/>
              </a:rPr>
              <a:t>member</a:t>
            </a:r>
            <a:r>
              <a:rPr sz="3000" spc="-50" dirty="0">
                <a:solidFill>
                  <a:srgbClr val="FF0000"/>
                </a:solidFill>
                <a:latin typeface="Calibri"/>
                <a:cs typeface="Calibri"/>
              </a:rPr>
              <a:t> </a:t>
            </a:r>
            <a:r>
              <a:rPr sz="3000" dirty="0">
                <a:solidFill>
                  <a:srgbClr val="FF0000"/>
                </a:solidFill>
                <a:latin typeface="Calibri"/>
                <a:cs typeface="Calibri"/>
              </a:rPr>
              <a:t>are</a:t>
            </a:r>
            <a:r>
              <a:rPr sz="3000" spc="-35" dirty="0">
                <a:solidFill>
                  <a:srgbClr val="FF0000"/>
                </a:solidFill>
                <a:latin typeface="Calibri"/>
                <a:cs typeface="Calibri"/>
              </a:rPr>
              <a:t> </a:t>
            </a:r>
            <a:r>
              <a:rPr sz="3000" spc="-10" dirty="0">
                <a:solidFill>
                  <a:srgbClr val="FF0000"/>
                </a:solidFill>
                <a:latin typeface="Calibri"/>
                <a:cs typeface="Calibri"/>
              </a:rPr>
              <a:t>NEGOTIABLE!!!</a:t>
            </a:r>
            <a:endParaRPr sz="3000">
              <a:latin typeface="Calibri"/>
              <a:cs typeface="Calibri"/>
            </a:endParaRPr>
          </a:p>
          <a:p>
            <a:pPr marL="241300" marR="13970" indent="-232410">
              <a:lnSpc>
                <a:spcPct val="100000"/>
              </a:lnSpc>
              <a:spcBef>
                <a:spcPts val="2800"/>
              </a:spcBef>
              <a:buSzPct val="96666"/>
              <a:buFont typeface="Wingdings"/>
              <a:buChar char=""/>
              <a:tabLst>
                <a:tab pos="241300" algn="l"/>
                <a:tab pos="314325" algn="l"/>
              </a:tabLst>
            </a:pPr>
            <a:r>
              <a:rPr sz="3000" dirty="0">
                <a:latin typeface="Calibri"/>
                <a:cs typeface="Calibri"/>
              </a:rPr>
              <a:t>	Good</a:t>
            </a:r>
            <a:r>
              <a:rPr sz="3000" spc="-45" dirty="0">
                <a:latin typeface="Calibri"/>
                <a:cs typeface="Calibri"/>
              </a:rPr>
              <a:t> </a:t>
            </a:r>
            <a:r>
              <a:rPr sz="3000" dirty="0">
                <a:latin typeface="Calibri"/>
                <a:cs typeface="Calibri"/>
              </a:rPr>
              <a:t>communication</a:t>
            </a:r>
            <a:r>
              <a:rPr sz="3000" spc="-55" dirty="0">
                <a:latin typeface="Calibri"/>
                <a:cs typeface="Calibri"/>
              </a:rPr>
              <a:t> </a:t>
            </a:r>
            <a:r>
              <a:rPr sz="3000" dirty="0">
                <a:latin typeface="Calibri"/>
                <a:cs typeface="Calibri"/>
              </a:rPr>
              <a:t>with</a:t>
            </a:r>
            <a:r>
              <a:rPr sz="3000" spc="-15" dirty="0">
                <a:latin typeface="Calibri"/>
                <a:cs typeface="Calibri"/>
              </a:rPr>
              <a:t> </a:t>
            </a:r>
            <a:r>
              <a:rPr sz="3000" dirty="0">
                <a:latin typeface="Calibri"/>
                <a:cs typeface="Calibri"/>
              </a:rPr>
              <a:t>your</a:t>
            </a:r>
            <a:r>
              <a:rPr sz="3000" spc="-45" dirty="0">
                <a:latin typeface="Calibri"/>
                <a:cs typeface="Calibri"/>
              </a:rPr>
              <a:t> </a:t>
            </a:r>
            <a:r>
              <a:rPr sz="3000" dirty="0">
                <a:latin typeface="Calibri"/>
                <a:cs typeface="Calibri"/>
              </a:rPr>
              <a:t>TSP</a:t>
            </a:r>
            <a:r>
              <a:rPr sz="3000" spc="-30" dirty="0">
                <a:latin typeface="Calibri"/>
                <a:cs typeface="Calibri"/>
              </a:rPr>
              <a:t> </a:t>
            </a:r>
            <a:r>
              <a:rPr sz="3000" dirty="0">
                <a:latin typeface="Calibri"/>
                <a:cs typeface="Calibri"/>
              </a:rPr>
              <a:t>is</a:t>
            </a:r>
            <a:r>
              <a:rPr sz="3000" spc="-35" dirty="0">
                <a:latin typeface="Calibri"/>
                <a:cs typeface="Calibri"/>
              </a:rPr>
              <a:t> </a:t>
            </a:r>
            <a:r>
              <a:rPr sz="3000" dirty="0">
                <a:latin typeface="Calibri"/>
                <a:cs typeface="Calibri"/>
              </a:rPr>
              <a:t>imperative</a:t>
            </a:r>
            <a:r>
              <a:rPr sz="3000" spc="-75" dirty="0">
                <a:latin typeface="Calibri"/>
                <a:cs typeface="Calibri"/>
              </a:rPr>
              <a:t> </a:t>
            </a:r>
            <a:r>
              <a:rPr sz="3000" dirty="0">
                <a:latin typeface="Calibri"/>
                <a:cs typeface="Calibri"/>
              </a:rPr>
              <a:t>to</a:t>
            </a:r>
            <a:r>
              <a:rPr sz="3000" spc="-60" dirty="0">
                <a:latin typeface="Calibri"/>
                <a:cs typeface="Calibri"/>
              </a:rPr>
              <a:t> </a:t>
            </a:r>
            <a:r>
              <a:rPr sz="3000" dirty="0">
                <a:latin typeface="Calibri"/>
                <a:cs typeface="Calibri"/>
              </a:rPr>
              <a:t>ensure</a:t>
            </a:r>
            <a:r>
              <a:rPr sz="3000" spc="-55" dirty="0">
                <a:latin typeface="Calibri"/>
                <a:cs typeface="Calibri"/>
              </a:rPr>
              <a:t> </a:t>
            </a:r>
            <a:r>
              <a:rPr sz="3000" dirty="0">
                <a:latin typeface="Calibri"/>
                <a:cs typeface="Calibri"/>
              </a:rPr>
              <a:t>a</a:t>
            </a:r>
            <a:r>
              <a:rPr sz="3000" spc="-60" dirty="0">
                <a:latin typeface="Calibri"/>
                <a:cs typeface="Calibri"/>
              </a:rPr>
              <a:t> </a:t>
            </a:r>
            <a:r>
              <a:rPr sz="3000" dirty="0">
                <a:latin typeface="Calibri"/>
                <a:cs typeface="Calibri"/>
              </a:rPr>
              <a:t>smooth</a:t>
            </a:r>
            <a:r>
              <a:rPr sz="3000" spc="-30" dirty="0">
                <a:latin typeface="Calibri"/>
                <a:cs typeface="Calibri"/>
              </a:rPr>
              <a:t> </a:t>
            </a:r>
            <a:r>
              <a:rPr sz="3000" spc="-10" dirty="0">
                <a:latin typeface="Calibri"/>
                <a:cs typeface="Calibri"/>
              </a:rPr>
              <a:t>move. </a:t>
            </a:r>
            <a:r>
              <a:rPr sz="3000" spc="-25" dirty="0">
                <a:latin typeface="Calibri"/>
                <a:cs typeface="Calibri"/>
              </a:rPr>
              <a:t>Your</a:t>
            </a:r>
            <a:r>
              <a:rPr sz="3000" spc="-60" dirty="0">
                <a:latin typeface="Calibri"/>
                <a:cs typeface="Calibri"/>
              </a:rPr>
              <a:t> </a:t>
            </a:r>
            <a:r>
              <a:rPr sz="3000" dirty="0">
                <a:latin typeface="Calibri"/>
                <a:cs typeface="Calibri"/>
              </a:rPr>
              <a:t>TSP</a:t>
            </a:r>
            <a:r>
              <a:rPr sz="3000" spc="-35" dirty="0">
                <a:latin typeface="Calibri"/>
                <a:cs typeface="Calibri"/>
              </a:rPr>
              <a:t> </a:t>
            </a:r>
            <a:r>
              <a:rPr sz="3000" dirty="0">
                <a:latin typeface="Calibri"/>
                <a:cs typeface="Calibri"/>
              </a:rPr>
              <a:t>is</a:t>
            </a:r>
            <a:r>
              <a:rPr sz="3000" spc="-35" dirty="0">
                <a:latin typeface="Calibri"/>
                <a:cs typeface="Calibri"/>
              </a:rPr>
              <a:t> </a:t>
            </a:r>
            <a:r>
              <a:rPr sz="3000" dirty="0">
                <a:latin typeface="Calibri"/>
                <a:cs typeface="Calibri"/>
              </a:rPr>
              <a:t>responsible</a:t>
            </a:r>
            <a:r>
              <a:rPr sz="3000" spc="-75" dirty="0">
                <a:latin typeface="Calibri"/>
                <a:cs typeface="Calibri"/>
              </a:rPr>
              <a:t> </a:t>
            </a:r>
            <a:r>
              <a:rPr sz="3000" dirty="0">
                <a:latin typeface="Calibri"/>
                <a:cs typeface="Calibri"/>
              </a:rPr>
              <a:t>for</a:t>
            </a:r>
            <a:r>
              <a:rPr sz="3000" spc="-30" dirty="0">
                <a:latin typeface="Calibri"/>
                <a:cs typeface="Calibri"/>
              </a:rPr>
              <a:t> </a:t>
            </a:r>
            <a:r>
              <a:rPr sz="3000" dirty="0">
                <a:latin typeface="Calibri"/>
                <a:cs typeface="Calibri"/>
              </a:rPr>
              <a:t>your</a:t>
            </a:r>
            <a:r>
              <a:rPr sz="3000" spc="-45" dirty="0">
                <a:latin typeface="Calibri"/>
                <a:cs typeface="Calibri"/>
              </a:rPr>
              <a:t> </a:t>
            </a:r>
            <a:r>
              <a:rPr sz="3000" dirty="0">
                <a:latin typeface="Calibri"/>
                <a:cs typeface="Calibri"/>
              </a:rPr>
              <a:t>move</a:t>
            </a:r>
            <a:r>
              <a:rPr sz="3000" spc="-55" dirty="0">
                <a:latin typeface="Calibri"/>
                <a:cs typeface="Calibri"/>
              </a:rPr>
              <a:t> </a:t>
            </a:r>
            <a:r>
              <a:rPr sz="3000" dirty="0">
                <a:latin typeface="Calibri"/>
                <a:cs typeface="Calibri"/>
              </a:rPr>
              <a:t>from</a:t>
            </a:r>
            <a:r>
              <a:rPr sz="3000" spc="-40" dirty="0">
                <a:latin typeface="Calibri"/>
                <a:cs typeface="Calibri"/>
              </a:rPr>
              <a:t> </a:t>
            </a:r>
            <a:r>
              <a:rPr sz="3000" dirty="0">
                <a:latin typeface="Calibri"/>
                <a:cs typeface="Calibri"/>
              </a:rPr>
              <a:t>start</a:t>
            </a:r>
            <a:r>
              <a:rPr sz="3000" spc="-45" dirty="0">
                <a:latin typeface="Calibri"/>
                <a:cs typeface="Calibri"/>
              </a:rPr>
              <a:t> </a:t>
            </a:r>
            <a:r>
              <a:rPr sz="3000" dirty="0">
                <a:latin typeface="Calibri"/>
                <a:cs typeface="Calibri"/>
              </a:rPr>
              <a:t>to</a:t>
            </a:r>
            <a:r>
              <a:rPr sz="3000" spc="-45" dirty="0">
                <a:latin typeface="Calibri"/>
                <a:cs typeface="Calibri"/>
              </a:rPr>
              <a:t> </a:t>
            </a:r>
            <a:r>
              <a:rPr sz="3000" dirty="0">
                <a:latin typeface="Calibri"/>
                <a:cs typeface="Calibri"/>
              </a:rPr>
              <a:t>finish,</a:t>
            </a:r>
            <a:r>
              <a:rPr sz="3000" spc="-50" dirty="0">
                <a:latin typeface="Calibri"/>
                <a:cs typeface="Calibri"/>
              </a:rPr>
              <a:t> </a:t>
            </a:r>
            <a:r>
              <a:rPr sz="3000" dirty="0">
                <a:latin typeface="Calibri"/>
                <a:cs typeface="Calibri"/>
              </a:rPr>
              <a:t>and</a:t>
            </a:r>
            <a:r>
              <a:rPr sz="3000" spc="-60" dirty="0">
                <a:latin typeface="Calibri"/>
                <a:cs typeface="Calibri"/>
              </a:rPr>
              <a:t> </a:t>
            </a:r>
            <a:r>
              <a:rPr sz="3000" dirty="0">
                <a:latin typeface="Calibri"/>
                <a:cs typeface="Calibri"/>
              </a:rPr>
              <a:t>will</a:t>
            </a:r>
            <a:r>
              <a:rPr sz="3000" spc="-30" dirty="0">
                <a:latin typeface="Calibri"/>
                <a:cs typeface="Calibri"/>
              </a:rPr>
              <a:t> </a:t>
            </a:r>
            <a:r>
              <a:rPr sz="3000" dirty="0">
                <a:latin typeface="Calibri"/>
                <a:cs typeface="Calibri"/>
              </a:rPr>
              <a:t>assign</a:t>
            </a:r>
            <a:r>
              <a:rPr sz="3000" spc="-55" dirty="0">
                <a:latin typeface="Calibri"/>
                <a:cs typeface="Calibri"/>
              </a:rPr>
              <a:t> </a:t>
            </a:r>
            <a:r>
              <a:rPr sz="3000" spc="-50" dirty="0">
                <a:latin typeface="Calibri"/>
                <a:cs typeface="Calibri"/>
              </a:rPr>
              <a:t>a </a:t>
            </a:r>
            <a:r>
              <a:rPr sz="3000" dirty="0">
                <a:latin typeface="Calibri"/>
                <a:cs typeface="Calibri"/>
              </a:rPr>
              <a:t>move</a:t>
            </a:r>
            <a:r>
              <a:rPr sz="3000" spc="-75" dirty="0">
                <a:latin typeface="Calibri"/>
                <a:cs typeface="Calibri"/>
              </a:rPr>
              <a:t> </a:t>
            </a:r>
            <a:r>
              <a:rPr sz="3000" dirty="0">
                <a:latin typeface="Calibri"/>
                <a:cs typeface="Calibri"/>
              </a:rPr>
              <a:t>coordinator</a:t>
            </a:r>
            <a:r>
              <a:rPr sz="3000" spc="-55" dirty="0">
                <a:latin typeface="Calibri"/>
                <a:cs typeface="Calibri"/>
              </a:rPr>
              <a:t> </a:t>
            </a:r>
            <a:r>
              <a:rPr sz="3000" dirty="0">
                <a:latin typeface="Calibri"/>
                <a:cs typeface="Calibri"/>
              </a:rPr>
              <a:t>to</a:t>
            </a:r>
            <a:r>
              <a:rPr sz="3000" spc="-50" dirty="0">
                <a:latin typeface="Calibri"/>
                <a:cs typeface="Calibri"/>
              </a:rPr>
              <a:t> </a:t>
            </a:r>
            <a:r>
              <a:rPr sz="3000" dirty="0">
                <a:latin typeface="Calibri"/>
                <a:cs typeface="Calibri"/>
              </a:rPr>
              <a:t>be</a:t>
            </a:r>
            <a:r>
              <a:rPr sz="3000" spc="-65" dirty="0">
                <a:latin typeface="Calibri"/>
                <a:cs typeface="Calibri"/>
              </a:rPr>
              <a:t> </a:t>
            </a:r>
            <a:r>
              <a:rPr sz="3000" dirty="0">
                <a:latin typeface="Calibri"/>
                <a:cs typeface="Calibri"/>
              </a:rPr>
              <a:t>your</a:t>
            </a:r>
            <a:r>
              <a:rPr sz="3000" spc="-30" dirty="0">
                <a:latin typeface="Calibri"/>
                <a:cs typeface="Calibri"/>
              </a:rPr>
              <a:t> </a:t>
            </a:r>
            <a:r>
              <a:rPr sz="3000" dirty="0">
                <a:latin typeface="Calibri"/>
                <a:cs typeface="Calibri"/>
              </a:rPr>
              <a:t>focal</a:t>
            </a:r>
            <a:r>
              <a:rPr sz="3000" spc="-80" dirty="0">
                <a:latin typeface="Calibri"/>
                <a:cs typeface="Calibri"/>
              </a:rPr>
              <a:t> </a:t>
            </a:r>
            <a:r>
              <a:rPr sz="3000" dirty="0">
                <a:latin typeface="Calibri"/>
                <a:cs typeface="Calibri"/>
              </a:rPr>
              <a:t>point</a:t>
            </a:r>
            <a:r>
              <a:rPr sz="3000" spc="-50" dirty="0">
                <a:latin typeface="Calibri"/>
                <a:cs typeface="Calibri"/>
              </a:rPr>
              <a:t> </a:t>
            </a:r>
            <a:r>
              <a:rPr sz="3000" dirty="0">
                <a:latin typeface="Calibri"/>
                <a:cs typeface="Calibri"/>
              </a:rPr>
              <a:t>to</a:t>
            </a:r>
            <a:r>
              <a:rPr sz="3000" spc="-55" dirty="0">
                <a:latin typeface="Calibri"/>
                <a:cs typeface="Calibri"/>
              </a:rPr>
              <a:t> </a:t>
            </a:r>
            <a:r>
              <a:rPr sz="3000" dirty="0">
                <a:latin typeface="Calibri"/>
                <a:cs typeface="Calibri"/>
              </a:rPr>
              <a:t>discuss</a:t>
            </a:r>
            <a:r>
              <a:rPr sz="3000" spc="-60" dirty="0">
                <a:latin typeface="Calibri"/>
                <a:cs typeface="Calibri"/>
              </a:rPr>
              <a:t> </a:t>
            </a:r>
            <a:r>
              <a:rPr sz="3000" spc="-10" dirty="0">
                <a:latin typeface="Calibri"/>
                <a:cs typeface="Calibri"/>
              </a:rPr>
              <a:t>date/address</a:t>
            </a:r>
            <a:r>
              <a:rPr sz="3000" spc="-80" dirty="0">
                <a:latin typeface="Calibri"/>
                <a:cs typeface="Calibri"/>
              </a:rPr>
              <a:t> </a:t>
            </a:r>
            <a:r>
              <a:rPr sz="3000" spc="-10" dirty="0">
                <a:latin typeface="Calibri"/>
                <a:cs typeface="Calibri"/>
              </a:rPr>
              <a:t>changes, </a:t>
            </a:r>
            <a:r>
              <a:rPr sz="3000" dirty="0">
                <a:latin typeface="Calibri"/>
                <a:cs typeface="Calibri"/>
              </a:rPr>
              <a:t>arranging</a:t>
            </a:r>
            <a:r>
              <a:rPr sz="3000" spc="-70" dirty="0">
                <a:latin typeface="Calibri"/>
                <a:cs typeface="Calibri"/>
              </a:rPr>
              <a:t> </a:t>
            </a:r>
            <a:r>
              <a:rPr sz="3000" spc="-20" dirty="0">
                <a:latin typeface="Calibri"/>
                <a:cs typeface="Calibri"/>
              </a:rPr>
              <a:t>delivery,</a:t>
            </a:r>
            <a:r>
              <a:rPr sz="3000" spc="-100" dirty="0">
                <a:latin typeface="Calibri"/>
                <a:cs typeface="Calibri"/>
              </a:rPr>
              <a:t> </a:t>
            </a:r>
            <a:r>
              <a:rPr sz="3000" spc="-20" dirty="0">
                <a:latin typeface="Calibri"/>
                <a:cs typeface="Calibri"/>
              </a:rPr>
              <a:t>etc.</a:t>
            </a:r>
            <a:endParaRPr sz="3000">
              <a:latin typeface="Calibri"/>
              <a:cs typeface="Calibri"/>
            </a:endParaRPr>
          </a:p>
        </p:txBody>
      </p:sp>
      <p:grpSp>
        <p:nvGrpSpPr>
          <p:cNvPr id="4" name="object 4"/>
          <p:cNvGrpSpPr/>
          <p:nvPr/>
        </p:nvGrpSpPr>
        <p:grpSpPr>
          <a:xfrm>
            <a:off x="0" y="0"/>
            <a:ext cx="12179300" cy="993140"/>
            <a:chOff x="0" y="0"/>
            <a:chExt cx="12179300" cy="993140"/>
          </a:xfrm>
        </p:grpSpPr>
        <p:sp>
          <p:nvSpPr>
            <p:cNvPr id="5" name="object 5"/>
            <p:cNvSpPr/>
            <p:nvPr/>
          </p:nvSpPr>
          <p:spPr>
            <a:xfrm>
              <a:off x="0" y="2540"/>
              <a:ext cx="12179300" cy="665480"/>
            </a:xfrm>
            <a:custGeom>
              <a:avLst/>
              <a:gdLst/>
              <a:ahLst/>
              <a:cxnLst/>
              <a:rect l="l" t="t" r="r" b="b"/>
              <a:pathLst>
                <a:path w="12179300" h="665480">
                  <a:moveTo>
                    <a:pt x="12179300" y="0"/>
                  </a:moveTo>
                  <a:lnTo>
                    <a:pt x="0" y="0"/>
                  </a:lnTo>
                  <a:lnTo>
                    <a:pt x="0" y="665479"/>
                  </a:lnTo>
                  <a:lnTo>
                    <a:pt x="12179300" y="665479"/>
                  </a:lnTo>
                  <a:lnTo>
                    <a:pt x="12179300" y="0"/>
                  </a:lnTo>
                  <a:close/>
                </a:path>
              </a:pathLst>
            </a:custGeom>
            <a:solidFill>
              <a:srgbClr val="3525F6"/>
            </a:solidFill>
          </p:spPr>
          <p:txBody>
            <a:bodyPr wrap="square" lIns="0" tIns="0" rIns="0" bIns="0" rtlCol="0"/>
            <a:lstStyle/>
            <a:p>
              <a:endParaRPr/>
            </a:p>
          </p:txBody>
        </p:sp>
        <p:pic>
          <p:nvPicPr>
            <p:cNvPr id="6" name="object 6"/>
            <p:cNvPicPr/>
            <p:nvPr/>
          </p:nvPicPr>
          <p:blipFill>
            <a:blip r:embed="rId3" cstate="print"/>
            <a:stretch>
              <a:fillRect/>
            </a:stretch>
          </p:blipFill>
          <p:spPr>
            <a:xfrm>
              <a:off x="0" y="0"/>
              <a:ext cx="6164579" cy="993139"/>
            </a:xfrm>
            <a:prstGeom prst="rect">
              <a:avLst/>
            </a:prstGeom>
          </p:spPr>
        </p:pic>
        <p:pic>
          <p:nvPicPr>
            <p:cNvPr id="7" name="object 7"/>
            <p:cNvPicPr/>
            <p:nvPr/>
          </p:nvPicPr>
          <p:blipFill>
            <a:blip r:embed="rId4" cstate="print"/>
            <a:stretch>
              <a:fillRect/>
            </a:stretch>
          </p:blipFill>
          <p:spPr>
            <a:xfrm>
              <a:off x="5433060" y="0"/>
              <a:ext cx="995679" cy="993139"/>
            </a:xfrm>
            <a:prstGeom prst="rect">
              <a:avLst/>
            </a:prstGeom>
          </p:spPr>
        </p:pic>
        <p:pic>
          <p:nvPicPr>
            <p:cNvPr id="8" name="object 8"/>
            <p:cNvPicPr/>
            <p:nvPr/>
          </p:nvPicPr>
          <p:blipFill>
            <a:blip r:embed="rId5" cstate="print"/>
            <a:stretch>
              <a:fillRect/>
            </a:stretch>
          </p:blipFill>
          <p:spPr>
            <a:xfrm>
              <a:off x="5758179" y="0"/>
              <a:ext cx="6029960" cy="904239"/>
            </a:xfrm>
            <a:prstGeom prst="rect">
              <a:avLst/>
            </a:prstGeom>
          </p:spPr>
        </p:pic>
      </p:grpSp>
      <p:sp>
        <p:nvSpPr>
          <p:cNvPr id="9" name="object 9"/>
          <p:cNvSpPr txBox="1">
            <a:spLocks noGrp="1"/>
          </p:cNvSpPr>
          <p:nvPr>
            <p:ph type="title"/>
          </p:nvPr>
        </p:nvSpPr>
        <p:spPr>
          <a:xfrm>
            <a:off x="67016" y="-110139"/>
            <a:ext cx="11426190" cy="695960"/>
          </a:xfrm>
          <a:prstGeom prst="rect">
            <a:avLst/>
          </a:prstGeom>
        </p:spPr>
        <p:txBody>
          <a:bodyPr vert="horz" wrap="square" lIns="0" tIns="12700" rIns="0" bIns="0" rtlCol="0">
            <a:spAutoFit/>
          </a:bodyPr>
          <a:lstStyle/>
          <a:p>
            <a:pPr marL="12700">
              <a:lnSpc>
                <a:spcPct val="100000"/>
              </a:lnSpc>
              <a:spcBef>
                <a:spcPts val="100"/>
              </a:spcBef>
            </a:pPr>
            <a:r>
              <a:rPr sz="4400" b="0" dirty="0">
                <a:solidFill>
                  <a:srgbClr val="FFFFFF"/>
                </a:solidFill>
                <a:latin typeface="Calibri Light"/>
                <a:cs typeface="Calibri Light"/>
              </a:rPr>
              <a:t>Step</a:t>
            </a:r>
            <a:r>
              <a:rPr sz="4400" b="0" spc="-204" dirty="0">
                <a:solidFill>
                  <a:srgbClr val="FFFFFF"/>
                </a:solidFill>
                <a:latin typeface="Calibri Light"/>
                <a:cs typeface="Calibri Light"/>
              </a:rPr>
              <a:t> </a:t>
            </a:r>
            <a:r>
              <a:rPr sz="4400" b="0" dirty="0">
                <a:solidFill>
                  <a:srgbClr val="FFFFFF"/>
                </a:solidFill>
                <a:latin typeface="Calibri Light"/>
                <a:cs typeface="Calibri Light"/>
              </a:rPr>
              <a:t>4:</a:t>
            </a:r>
            <a:r>
              <a:rPr sz="4400" b="0" spc="-85" dirty="0">
                <a:solidFill>
                  <a:srgbClr val="FFFFFF"/>
                </a:solidFill>
                <a:latin typeface="Calibri Light"/>
                <a:cs typeface="Calibri Light"/>
              </a:rPr>
              <a:t> </a:t>
            </a:r>
            <a:r>
              <a:rPr sz="4400" b="0" spc="-65" dirty="0">
                <a:solidFill>
                  <a:srgbClr val="FFFFFF"/>
                </a:solidFill>
                <a:latin typeface="Calibri Light"/>
                <a:cs typeface="Calibri Light"/>
              </a:rPr>
              <a:t>Type</a:t>
            </a:r>
            <a:r>
              <a:rPr sz="4400" b="0" spc="-145" dirty="0">
                <a:solidFill>
                  <a:srgbClr val="FFFFFF"/>
                </a:solidFill>
                <a:latin typeface="Calibri Light"/>
                <a:cs typeface="Calibri Light"/>
              </a:rPr>
              <a:t> </a:t>
            </a:r>
            <a:r>
              <a:rPr sz="4400" b="0" dirty="0">
                <a:solidFill>
                  <a:srgbClr val="FFFFFF"/>
                </a:solidFill>
                <a:latin typeface="Calibri Light"/>
                <a:cs typeface="Calibri Light"/>
              </a:rPr>
              <a:t>of</a:t>
            </a:r>
            <a:r>
              <a:rPr sz="4400" b="0" spc="-100" dirty="0">
                <a:solidFill>
                  <a:srgbClr val="FFFFFF"/>
                </a:solidFill>
                <a:latin typeface="Calibri Light"/>
                <a:cs typeface="Calibri Light"/>
              </a:rPr>
              <a:t> </a:t>
            </a:r>
            <a:r>
              <a:rPr sz="4400" b="0" spc="-25" dirty="0">
                <a:solidFill>
                  <a:srgbClr val="FFFFFF"/>
                </a:solidFill>
                <a:latin typeface="Calibri Light"/>
                <a:cs typeface="Calibri Light"/>
              </a:rPr>
              <a:t>Shipments:</a:t>
            </a:r>
            <a:r>
              <a:rPr sz="4400" b="0" spc="-105" dirty="0">
                <a:solidFill>
                  <a:srgbClr val="FFFFFF"/>
                </a:solidFill>
                <a:latin typeface="Calibri Light"/>
                <a:cs typeface="Calibri Light"/>
              </a:rPr>
              <a:t> </a:t>
            </a:r>
            <a:r>
              <a:rPr sz="3800" b="0" i="1" spc="-150" dirty="0">
                <a:solidFill>
                  <a:srgbClr val="FFFFFF"/>
                </a:solidFill>
                <a:latin typeface="Calibri Light"/>
                <a:cs typeface="Calibri Light"/>
              </a:rPr>
              <a:t>Government</a:t>
            </a:r>
            <a:r>
              <a:rPr sz="3800" b="0" i="1" spc="-145" dirty="0">
                <a:solidFill>
                  <a:srgbClr val="FFFFFF"/>
                </a:solidFill>
                <a:latin typeface="Calibri Light"/>
                <a:cs typeface="Calibri Light"/>
              </a:rPr>
              <a:t> </a:t>
            </a:r>
            <a:r>
              <a:rPr sz="3800" b="0" i="1" spc="-130" dirty="0">
                <a:solidFill>
                  <a:srgbClr val="FFFFFF"/>
                </a:solidFill>
                <a:latin typeface="Calibri Light"/>
                <a:cs typeface="Calibri Light"/>
              </a:rPr>
              <a:t>Contracted</a:t>
            </a:r>
            <a:r>
              <a:rPr sz="3800" b="0" i="1" spc="-190" dirty="0">
                <a:solidFill>
                  <a:srgbClr val="FFFFFF"/>
                </a:solidFill>
                <a:latin typeface="Calibri Light"/>
                <a:cs typeface="Calibri Light"/>
              </a:rPr>
              <a:t> </a:t>
            </a:r>
            <a:r>
              <a:rPr sz="3800" b="0" i="1" spc="-30" dirty="0">
                <a:solidFill>
                  <a:srgbClr val="FFFFFF"/>
                </a:solidFill>
                <a:latin typeface="Calibri Light"/>
                <a:cs typeface="Calibri Light"/>
              </a:rPr>
              <a:t>Move</a:t>
            </a:r>
            <a:endParaRPr sz="3800">
              <a:latin typeface="Calibri Light"/>
              <a:cs typeface="Calibri Light"/>
            </a:endParaRPr>
          </a:p>
        </p:txBody>
      </p:sp>
      <p:sp>
        <p:nvSpPr>
          <p:cNvPr id="10" name="object 10"/>
          <p:cNvSpPr txBox="1"/>
          <p:nvPr/>
        </p:nvSpPr>
        <p:spPr>
          <a:xfrm>
            <a:off x="4135754" y="6462712"/>
            <a:ext cx="3919220" cy="177800"/>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If</a:t>
            </a:r>
            <a:r>
              <a:rPr sz="1200" spc="-20" dirty="0">
                <a:solidFill>
                  <a:srgbClr val="888888"/>
                </a:solidFill>
                <a:latin typeface="Calibri"/>
                <a:cs typeface="Calibri"/>
              </a:rPr>
              <a:t> </a:t>
            </a:r>
            <a:r>
              <a:rPr sz="1200" dirty="0">
                <a:solidFill>
                  <a:srgbClr val="888888"/>
                </a:solidFill>
                <a:latin typeface="Calibri"/>
                <a:cs typeface="Calibri"/>
              </a:rPr>
              <a:t>you</a:t>
            </a:r>
            <a:r>
              <a:rPr sz="1200" spc="-20" dirty="0">
                <a:solidFill>
                  <a:srgbClr val="888888"/>
                </a:solidFill>
                <a:latin typeface="Calibri"/>
                <a:cs typeface="Calibri"/>
              </a:rPr>
              <a:t> </a:t>
            </a:r>
            <a:r>
              <a:rPr sz="1200" dirty="0">
                <a:solidFill>
                  <a:srgbClr val="888888"/>
                </a:solidFill>
                <a:latin typeface="Calibri"/>
                <a:cs typeface="Calibri"/>
              </a:rPr>
              <a:t>have</a:t>
            </a:r>
            <a:r>
              <a:rPr sz="1200" spc="-25" dirty="0">
                <a:solidFill>
                  <a:srgbClr val="888888"/>
                </a:solidFill>
                <a:latin typeface="Calibri"/>
                <a:cs typeface="Calibri"/>
              </a:rPr>
              <a:t> </a:t>
            </a:r>
            <a:r>
              <a:rPr sz="1200" dirty="0">
                <a:solidFill>
                  <a:srgbClr val="888888"/>
                </a:solidFill>
                <a:latin typeface="Calibri"/>
                <a:cs typeface="Calibri"/>
              </a:rPr>
              <a:t>any</a:t>
            </a:r>
            <a:r>
              <a:rPr sz="1200" spc="-45" dirty="0">
                <a:solidFill>
                  <a:srgbClr val="888888"/>
                </a:solidFill>
                <a:latin typeface="Calibri"/>
                <a:cs typeface="Calibri"/>
              </a:rPr>
              <a:t> </a:t>
            </a:r>
            <a:r>
              <a:rPr sz="1200" dirty="0">
                <a:solidFill>
                  <a:srgbClr val="888888"/>
                </a:solidFill>
                <a:latin typeface="Calibri"/>
                <a:cs typeface="Calibri"/>
              </a:rPr>
              <a:t>questions</a:t>
            </a:r>
            <a:r>
              <a:rPr sz="1200" spc="-40" dirty="0">
                <a:solidFill>
                  <a:srgbClr val="888888"/>
                </a:solidFill>
                <a:latin typeface="Calibri"/>
                <a:cs typeface="Calibri"/>
              </a:rPr>
              <a:t> </a:t>
            </a:r>
            <a:r>
              <a:rPr sz="1200" dirty="0">
                <a:solidFill>
                  <a:srgbClr val="888888"/>
                </a:solidFill>
                <a:latin typeface="Calibri"/>
                <a:cs typeface="Calibri"/>
              </a:rPr>
              <a:t>please</a:t>
            </a:r>
            <a:r>
              <a:rPr sz="1200" spc="-10" dirty="0">
                <a:solidFill>
                  <a:srgbClr val="888888"/>
                </a:solidFill>
                <a:latin typeface="Calibri"/>
                <a:cs typeface="Calibri"/>
              </a:rPr>
              <a:t> </a:t>
            </a:r>
            <a:r>
              <a:rPr sz="1200" dirty="0">
                <a:solidFill>
                  <a:srgbClr val="888888"/>
                </a:solidFill>
                <a:latin typeface="Calibri"/>
                <a:cs typeface="Calibri"/>
              </a:rPr>
              <a:t>contact</a:t>
            </a:r>
            <a:r>
              <a:rPr sz="1200" spc="10" dirty="0">
                <a:solidFill>
                  <a:srgbClr val="888888"/>
                </a:solidFill>
                <a:latin typeface="Calibri"/>
                <a:cs typeface="Calibri"/>
              </a:rPr>
              <a:t> </a:t>
            </a:r>
            <a:r>
              <a:rPr sz="1200" dirty="0">
                <a:solidFill>
                  <a:srgbClr val="888888"/>
                </a:solidFill>
                <a:latin typeface="Calibri"/>
                <a:cs typeface="Calibri"/>
              </a:rPr>
              <a:t>our</a:t>
            </a:r>
            <a:r>
              <a:rPr sz="1200" spc="-45" dirty="0">
                <a:solidFill>
                  <a:srgbClr val="888888"/>
                </a:solidFill>
                <a:latin typeface="Calibri"/>
                <a:cs typeface="Calibri"/>
              </a:rPr>
              <a:t> </a:t>
            </a:r>
            <a:r>
              <a:rPr sz="1200" dirty="0">
                <a:solidFill>
                  <a:srgbClr val="888888"/>
                </a:solidFill>
                <a:latin typeface="Calibri"/>
                <a:cs typeface="Calibri"/>
              </a:rPr>
              <a:t>office</a:t>
            </a:r>
            <a:r>
              <a:rPr sz="1200" spc="15" dirty="0">
                <a:solidFill>
                  <a:srgbClr val="888888"/>
                </a:solidFill>
                <a:latin typeface="Calibri"/>
                <a:cs typeface="Calibri"/>
              </a:rPr>
              <a:t> </a:t>
            </a:r>
            <a:r>
              <a:rPr sz="1200" dirty="0">
                <a:solidFill>
                  <a:srgbClr val="888888"/>
                </a:solidFill>
                <a:latin typeface="Calibri"/>
                <a:cs typeface="Calibri"/>
              </a:rPr>
              <a:t>at</a:t>
            </a:r>
            <a:r>
              <a:rPr sz="1200" spc="-10" dirty="0">
                <a:solidFill>
                  <a:srgbClr val="888888"/>
                </a:solidFill>
                <a:latin typeface="Calibri"/>
                <a:cs typeface="Calibri"/>
              </a:rPr>
              <a:t> </a:t>
            </a:r>
            <a:r>
              <a:rPr sz="1200" spc="-20" dirty="0">
                <a:solidFill>
                  <a:srgbClr val="888888"/>
                </a:solidFill>
                <a:latin typeface="Calibri"/>
                <a:cs typeface="Calibri"/>
              </a:rPr>
              <a:t>456-3229</a:t>
            </a:r>
            <a:endParaRPr sz="12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39457" y="1745297"/>
            <a:ext cx="10525125" cy="4360545"/>
            <a:chOff x="739457" y="1745297"/>
            <a:chExt cx="10525125" cy="4360545"/>
          </a:xfrm>
        </p:grpSpPr>
        <p:pic>
          <p:nvPicPr>
            <p:cNvPr id="3" name="object 3"/>
            <p:cNvPicPr/>
            <p:nvPr/>
          </p:nvPicPr>
          <p:blipFill>
            <a:blip r:embed="rId2" cstate="print"/>
            <a:stretch>
              <a:fillRect/>
            </a:stretch>
          </p:blipFill>
          <p:spPr>
            <a:xfrm>
              <a:off x="3929380" y="1783080"/>
              <a:ext cx="3835399" cy="3733799"/>
            </a:xfrm>
            <a:prstGeom prst="rect">
              <a:avLst/>
            </a:prstGeom>
          </p:spPr>
        </p:pic>
        <p:sp>
          <p:nvSpPr>
            <p:cNvPr id="4" name="object 4"/>
            <p:cNvSpPr/>
            <p:nvPr/>
          </p:nvSpPr>
          <p:spPr>
            <a:xfrm>
              <a:off x="744219" y="1750060"/>
              <a:ext cx="10515600" cy="4351020"/>
            </a:xfrm>
            <a:custGeom>
              <a:avLst/>
              <a:gdLst/>
              <a:ahLst/>
              <a:cxnLst/>
              <a:rect l="l" t="t" r="r" b="b"/>
              <a:pathLst>
                <a:path w="10515600" h="4351020">
                  <a:moveTo>
                    <a:pt x="0" y="0"/>
                  </a:moveTo>
                  <a:lnTo>
                    <a:pt x="10515600" y="0"/>
                  </a:lnTo>
                  <a:lnTo>
                    <a:pt x="10515600" y="4351020"/>
                  </a:lnTo>
                  <a:lnTo>
                    <a:pt x="0" y="4351020"/>
                  </a:lnTo>
                  <a:lnTo>
                    <a:pt x="0" y="0"/>
                  </a:lnTo>
                  <a:close/>
                </a:path>
              </a:pathLst>
            </a:custGeom>
            <a:ln w="9525">
              <a:solidFill>
                <a:srgbClr val="3525F6"/>
              </a:solidFill>
            </a:ln>
          </p:spPr>
          <p:txBody>
            <a:bodyPr wrap="square" lIns="0" tIns="0" rIns="0" bIns="0" rtlCol="0"/>
            <a:lstStyle/>
            <a:p>
              <a:endParaRPr/>
            </a:p>
          </p:txBody>
        </p:sp>
      </p:grpSp>
      <p:sp>
        <p:nvSpPr>
          <p:cNvPr id="5" name="object 5"/>
          <p:cNvSpPr txBox="1"/>
          <p:nvPr/>
        </p:nvSpPr>
        <p:spPr>
          <a:xfrm>
            <a:off x="823155" y="1695962"/>
            <a:ext cx="10240645" cy="4119879"/>
          </a:xfrm>
          <a:prstGeom prst="rect">
            <a:avLst/>
          </a:prstGeom>
        </p:spPr>
        <p:txBody>
          <a:bodyPr vert="horz" wrap="square" lIns="0" tIns="10795" rIns="0" bIns="0" rtlCol="0">
            <a:spAutoFit/>
          </a:bodyPr>
          <a:lstStyle/>
          <a:p>
            <a:pPr marL="241300" marR="5080" indent="-233045">
              <a:lnSpc>
                <a:spcPct val="140000"/>
              </a:lnSpc>
              <a:spcBef>
                <a:spcPts val="85"/>
              </a:spcBef>
              <a:buSzPct val="96875"/>
              <a:buFont typeface="Wingdings"/>
              <a:buChar char=""/>
              <a:tabLst>
                <a:tab pos="241300" algn="l"/>
                <a:tab pos="334010" algn="l"/>
              </a:tabLst>
            </a:pPr>
            <a:r>
              <a:rPr dirty="0"/>
              <a:t>	</a:t>
            </a:r>
            <a:r>
              <a:rPr sz="3200" dirty="0">
                <a:latin typeface="Calibri"/>
                <a:cs typeface="Calibri"/>
              </a:rPr>
              <a:t>HHGs</a:t>
            </a:r>
            <a:r>
              <a:rPr sz="3200" spc="-10" dirty="0">
                <a:latin typeface="Calibri"/>
                <a:cs typeface="Calibri"/>
              </a:rPr>
              <a:t> </a:t>
            </a:r>
            <a:r>
              <a:rPr sz="3200" dirty="0">
                <a:latin typeface="Calibri"/>
                <a:cs typeface="Calibri"/>
              </a:rPr>
              <a:t>defined</a:t>
            </a:r>
            <a:r>
              <a:rPr sz="3200" spc="-35" dirty="0">
                <a:latin typeface="Calibri"/>
                <a:cs typeface="Calibri"/>
              </a:rPr>
              <a:t> </a:t>
            </a:r>
            <a:r>
              <a:rPr sz="3200" dirty="0">
                <a:latin typeface="Calibri"/>
                <a:cs typeface="Calibri"/>
              </a:rPr>
              <a:t>as</a:t>
            </a:r>
            <a:r>
              <a:rPr sz="3200" spc="-10" dirty="0">
                <a:latin typeface="Calibri"/>
                <a:cs typeface="Calibri"/>
              </a:rPr>
              <a:t> </a:t>
            </a:r>
            <a:r>
              <a:rPr sz="3200" dirty="0">
                <a:latin typeface="Calibri"/>
                <a:cs typeface="Calibri"/>
              </a:rPr>
              <a:t>are</a:t>
            </a:r>
            <a:r>
              <a:rPr sz="3200" spc="-25" dirty="0">
                <a:latin typeface="Calibri"/>
                <a:cs typeface="Calibri"/>
              </a:rPr>
              <a:t> </a:t>
            </a:r>
            <a:r>
              <a:rPr sz="3200" dirty="0">
                <a:latin typeface="Calibri"/>
                <a:cs typeface="Calibri"/>
              </a:rPr>
              <a:t>items</a:t>
            </a:r>
            <a:r>
              <a:rPr sz="3200" spc="-25" dirty="0">
                <a:latin typeface="Calibri"/>
                <a:cs typeface="Calibri"/>
              </a:rPr>
              <a:t> </a:t>
            </a:r>
            <a:r>
              <a:rPr sz="3200" dirty="0">
                <a:latin typeface="Calibri"/>
                <a:cs typeface="Calibri"/>
              </a:rPr>
              <a:t>associated</a:t>
            </a:r>
            <a:r>
              <a:rPr sz="3200" spc="-55" dirty="0">
                <a:latin typeface="Calibri"/>
                <a:cs typeface="Calibri"/>
              </a:rPr>
              <a:t> </a:t>
            </a:r>
            <a:r>
              <a:rPr sz="3200" dirty="0">
                <a:latin typeface="Calibri"/>
                <a:cs typeface="Calibri"/>
              </a:rPr>
              <a:t>with the</a:t>
            </a:r>
            <a:r>
              <a:rPr sz="3200" spc="-10" dirty="0">
                <a:latin typeface="Calibri"/>
                <a:cs typeface="Calibri"/>
              </a:rPr>
              <a:t> </a:t>
            </a:r>
            <a:r>
              <a:rPr sz="3200" dirty="0">
                <a:latin typeface="Calibri"/>
                <a:cs typeface="Calibri"/>
              </a:rPr>
              <a:t>home</a:t>
            </a:r>
            <a:r>
              <a:rPr sz="3200" spc="-10" dirty="0">
                <a:latin typeface="Calibri"/>
                <a:cs typeface="Calibri"/>
              </a:rPr>
              <a:t> </a:t>
            </a:r>
            <a:r>
              <a:rPr sz="3200" spc="-25" dirty="0">
                <a:latin typeface="Calibri"/>
                <a:cs typeface="Calibri"/>
              </a:rPr>
              <a:t>and </a:t>
            </a:r>
            <a:r>
              <a:rPr sz="3200" dirty="0">
                <a:latin typeface="Calibri"/>
                <a:cs typeface="Calibri"/>
              </a:rPr>
              <a:t>personal</a:t>
            </a:r>
            <a:r>
              <a:rPr sz="3200" spc="-40" dirty="0">
                <a:latin typeface="Calibri"/>
                <a:cs typeface="Calibri"/>
              </a:rPr>
              <a:t> </a:t>
            </a:r>
            <a:r>
              <a:rPr sz="3200" dirty="0">
                <a:latin typeface="Calibri"/>
                <a:cs typeface="Calibri"/>
              </a:rPr>
              <a:t>effects</a:t>
            </a:r>
            <a:r>
              <a:rPr sz="3200" spc="-80" dirty="0">
                <a:latin typeface="Calibri"/>
                <a:cs typeface="Calibri"/>
              </a:rPr>
              <a:t> </a:t>
            </a:r>
            <a:r>
              <a:rPr sz="3200" dirty="0">
                <a:latin typeface="Calibri"/>
                <a:cs typeface="Calibri"/>
              </a:rPr>
              <a:t>belonging to</a:t>
            </a:r>
            <a:r>
              <a:rPr sz="3200" spc="-25" dirty="0">
                <a:latin typeface="Calibri"/>
                <a:cs typeface="Calibri"/>
              </a:rPr>
              <a:t> </a:t>
            </a:r>
            <a:r>
              <a:rPr sz="3200" dirty="0">
                <a:latin typeface="Calibri"/>
                <a:cs typeface="Calibri"/>
              </a:rPr>
              <a:t>a</a:t>
            </a:r>
            <a:r>
              <a:rPr sz="3200" spc="-25" dirty="0">
                <a:latin typeface="Calibri"/>
                <a:cs typeface="Calibri"/>
              </a:rPr>
              <a:t> </a:t>
            </a:r>
            <a:r>
              <a:rPr sz="3200" dirty="0">
                <a:latin typeface="Calibri"/>
                <a:cs typeface="Calibri"/>
              </a:rPr>
              <a:t>Service</a:t>
            </a:r>
            <a:r>
              <a:rPr sz="3200" spc="-50" dirty="0">
                <a:latin typeface="Calibri"/>
                <a:cs typeface="Calibri"/>
              </a:rPr>
              <a:t> </a:t>
            </a:r>
            <a:r>
              <a:rPr sz="3200" dirty="0">
                <a:latin typeface="Calibri"/>
                <a:cs typeface="Calibri"/>
              </a:rPr>
              <a:t>member</a:t>
            </a:r>
            <a:r>
              <a:rPr sz="3200" spc="-45" dirty="0">
                <a:latin typeface="Calibri"/>
                <a:cs typeface="Calibri"/>
              </a:rPr>
              <a:t> </a:t>
            </a:r>
            <a:r>
              <a:rPr sz="3200" dirty="0">
                <a:latin typeface="Calibri"/>
                <a:cs typeface="Calibri"/>
              </a:rPr>
              <a:t>or</a:t>
            </a:r>
            <a:r>
              <a:rPr sz="3200" spc="-25" dirty="0">
                <a:latin typeface="Calibri"/>
                <a:cs typeface="Calibri"/>
              </a:rPr>
              <a:t> </a:t>
            </a:r>
            <a:r>
              <a:rPr sz="3200" spc="-10" dirty="0">
                <a:latin typeface="Calibri"/>
                <a:cs typeface="Calibri"/>
              </a:rPr>
              <a:t>civilian </a:t>
            </a:r>
            <a:r>
              <a:rPr sz="3200" dirty="0">
                <a:latin typeface="Calibri"/>
                <a:cs typeface="Calibri"/>
              </a:rPr>
              <a:t>employee</a:t>
            </a:r>
            <a:r>
              <a:rPr sz="3200" spc="-40" dirty="0">
                <a:latin typeface="Calibri"/>
                <a:cs typeface="Calibri"/>
              </a:rPr>
              <a:t> </a:t>
            </a:r>
            <a:r>
              <a:rPr sz="3200" dirty="0">
                <a:latin typeface="Calibri"/>
                <a:cs typeface="Calibri"/>
              </a:rPr>
              <a:t>and</a:t>
            </a:r>
            <a:r>
              <a:rPr sz="3200" spc="-15" dirty="0">
                <a:latin typeface="Calibri"/>
                <a:cs typeface="Calibri"/>
              </a:rPr>
              <a:t> </a:t>
            </a:r>
            <a:r>
              <a:rPr sz="3200" dirty="0">
                <a:latin typeface="Calibri"/>
                <a:cs typeface="Calibri"/>
              </a:rPr>
              <a:t>dependents</a:t>
            </a:r>
            <a:r>
              <a:rPr sz="3200" spc="-40" dirty="0">
                <a:latin typeface="Calibri"/>
                <a:cs typeface="Calibri"/>
              </a:rPr>
              <a:t> </a:t>
            </a:r>
            <a:r>
              <a:rPr sz="3200" dirty="0">
                <a:latin typeface="Calibri"/>
                <a:cs typeface="Calibri"/>
              </a:rPr>
              <a:t>on</a:t>
            </a:r>
            <a:r>
              <a:rPr sz="3200" spc="-15" dirty="0">
                <a:latin typeface="Calibri"/>
                <a:cs typeface="Calibri"/>
              </a:rPr>
              <a:t> </a:t>
            </a:r>
            <a:r>
              <a:rPr sz="3200" dirty="0">
                <a:latin typeface="Calibri"/>
                <a:cs typeface="Calibri"/>
              </a:rPr>
              <a:t>the</a:t>
            </a:r>
            <a:r>
              <a:rPr sz="3200" spc="-45" dirty="0">
                <a:latin typeface="Calibri"/>
                <a:cs typeface="Calibri"/>
              </a:rPr>
              <a:t> </a:t>
            </a:r>
            <a:r>
              <a:rPr sz="3200" spc="-10" dirty="0">
                <a:latin typeface="Calibri"/>
                <a:cs typeface="Calibri"/>
              </a:rPr>
              <a:t>effective</a:t>
            </a:r>
            <a:r>
              <a:rPr sz="3200" spc="-65" dirty="0">
                <a:latin typeface="Calibri"/>
                <a:cs typeface="Calibri"/>
              </a:rPr>
              <a:t> </a:t>
            </a:r>
            <a:r>
              <a:rPr sz="3200" dirty="0">
                <a:latin typeface="Calibri"/>
                <a:cs typeface="Calibri"/>
              </a:rPr>
              <a:t>date</a:t>
            </a:r>
            <a:r>
              <a:rPr sz="3200" spc="-30" dirty="0">
                <a:latin typeface="Calibri"/>
                <a:cs typeface="Calibri"/>
              </a:rPr>
              <a:t> </a:t>
            </a:r>
            <a:r>
              <a:rPr sz="3200" dirty="0">
                <a:latin typeface="Calibri"/>
                <a:cs typeface="Calibri"/>
              </a:rPr>
              <a:t>of</a:t>
            </a:r>
            <a:r>
              <a:rPr sz="3200" spc="-25" dirty="0">
                <a:latin typeface="Calibri"/>
                <a:cs typeface="Calibri"/>
              </a:rPr>
              <a:t> </a:t>
            </a:r>
            <a:r>
              <a:rPr sz="3200" dirty="0">
                <a:latin typeface="Calibri"/>
                <a:cs typeface="Calibri"/>
              </a:rPr>
              <a:t>the</a:t>
            </a:r>
            <a:r>
              <a:rPr sz="3200" spc="-25" dirty="0">
                <a:latin typeface="Calibri"/>
                <a:cs typeface="Calibri"/>
              </a:rPr>
              <a:t> </a:t>
            </a:r>
            <a:r>
              <a:rPr sz="3200" spc="-10" dirty="0">
                <a:latin typeface="Calibri"/>
                <a:cs typeface="Calibri"/>
              </a:rPr>
              <a:t>order </a:t>
            </a:r>
            <a:r>
              <a:rPr sz="3200" dirty="0">
                <a:latin typeface="Calibri"/>
                <a:cs typeface="Calibri"/>
              </a:rPr>
              <a:t>or</a:t>
            </a:r>
            <a:r>
              <a:rPr sz="3200" spc="-30" dirty="0">
                <a:latin typeface="Calibri"/>
                <a:cs typeface="Calibri"/>
              </a:rPr>
              <a:t> </a:t>
            </a:r>
            <a:r>
              <a:rPr sz="3200" spc="-45" dirty="0">
                <a:latin typeface="Calibri"/>
                <a:cs typeface="Calibri"/>
              </a:rPr>
              <a:t>transfer.</a:t>
            </a:r>
            <a:r>
              <a:rPr sz="3200" spc="-75" dirty="0">
                <a:latin typeface="Calibri"/>
                <a:cs typeface="Calibri"/>
              </a:rPr>
              <a:t> </a:t>
            </a:r>
            <a:r>
              <a:rPr sz="3200" dirty="0">
                <a:latin typeface="Calibri"/>
                <a:cs typeface="Calibri"/>
              </a:rPr>
              <a:t>A</a:t>
            </a:r>
            <a:r>
              <a:rPr sz="3200" spc="-25" dirty="0">
                <a:latin typeface="Calibri"/>
                <a:cs typeface="Calibri"/>
              </a:rPr>
              <a:t> </a:t>
            </a:r>
            <a:r>
              <a:rPr sz="3200" dirty="0">
                <a:latin typeface="Calibri"/>
                <a:cs typeface="Calibri"/>
              </a:rPr>
              <a:t>Service</a:t>
            </a:r>
            <a:r>
              <a:rPr sz="3200" spc="-45" dirty="0">
                <a:latin typeface="Calibri"/>
                <a:cs typeface="Calibri"/>
              </a:rPr>
              <a:t> </a:t>
            </a:r>
            <a:r>
              <a:rPr sz="3200" dirty="0">
                <a:latin typeface="Calibri"/>
                <a:cs typeface="Calibri"/>
              </a:rPr>
              <a:t>member's</a:t>
            </a:r>
            <a:r>
              <a:rPr sz="3200" spc="-40" dirty="0">
                <a:latin typeface="Calibri"/>
                <a:cs typeface="Calibri"/>
              </a:rPr>
              <a:t> </a:t>
            </a:r>
            <a:r>
              <a:rPr sz="3200" dirty="0">
                <a:latin typeface="Calibri"/>
                <a:cs typeface="Calibri"/>
              </a:rPr>
              <a:t>or</a:t>
            </a:r>
            <a:r>
              <a:rPr sz="3200" spc="-25" dirty="0">
                <a:latin typeface="Calibri"/>
                <a:cs typeface="Calibri"/>
              </a:rPr>
              <a:t> </a:t>
            </a:r>
            <a:r>
              <a:rPr sz="3200" dirty="0">
                <a:latin typeface="Calibri"/>
                <a:cs typeface="Calibri"/>
              </a:rPr>
              <a:t>civilian</a:t>
            </a:r>
            <a:r>
              <a:rPr sz="3200" spc="-30" dirty="0">
                <a:latin typeface="Calibri"/>
                <a:cs typeface="Calibri"/>
              </a:rPr>
              <a:t> </a:t>
            </a:r>
            <a:r>
              <a:rPr sz="3200" spc="-10" dirty="0">
                <a:latin typeface="Calibri"/>
                <a:cs typeface="Calibri"/>
              </a:rPr>
              <a:t>employee’s</a:t>
            </a:r>
            <a:r>
              <a:rPr sz="3200" spc="-20" dirty="0">
                <a:latin typeface="Calibri"/>
                <a:cs typeface="Calibri"/>
              </a:rPr>
              <a:t> </a:t>
            </a:r>
            <a:r>
              <a:rPr sz="3200" spc="-25" dirty="0">
                <a:latin typeface="Calibri"/>
                <a:cs typeface="Calibri"/>
              </a:rPr>
              <a:t>HHG </a:t>
            </a:r>
            <a:r>
              <a:rPr sz="3200" dirty="0">
                <a:latin typeface="Calibri"/>
                <a:cs typeface="Calibri"/>
              </a:rPr>
              <a:t>may</a:t>
            </a:r>
            <a:r>
              <a:rPr sz="3200" spc="-25" dirty="0">
                <a:latin typeface="Calibri"/>
                <a:cs typeface="Calibri"/>
              </a:rPr>
              <a:t> </a:t>
            </a:r>
            <a:r>
              <a:rPr sz="3200" dirty="0">
                <a:latin typeface="Calibri"/>
                <a:cs typeface="Calibri"/>
              </a:rPr>
              <a:t>only</a:t>
            </a:r>
            <a:r>
              <a:rPr sz="3200" spc="-25" dirty="0">
                <a:latin typeface="Calibri"/>
                <a:cs typeface="Calibri"/>
              </a:rPr>
              <a:t> </a:t>
            </a:r>
            <a:r>
              <a:rPr sz="3200" dirty="0">
                <a:latin typeface="Calibri"/>
                <a:cs typeface="Calibri"/>
              </a:rPr>
              <a:t>include</a:t>
            </a:r>
            <a:r>
              <a:rPr sz="3200" spc="-25" dirty="0">
                <a:latin typeface="Calibri"/>
                <a:cs typeface="Calibri"/>
              </a:rPr>
              <a:t> </a:t>
            </a:r>
            <a:r>
              <a:rPr sz="3200" dirty="0">
                <a:latin typeface="Calibri"/>
                <a:cs typeface="Calibri"/>
              </a:rPr>
              <a:t>items</a:t>
            </a:r>
            <a:r>
              <a:rPr sz="3200" spc="-45" dirty="0">
                <a:latin typeface="Calibri"/>
                <a:cs typeface="Calibri"/>
              </a:rPr>
              <a:t> </a:t>
            </a:r>
            <a:r>
              <a:rPr sz="3200" dirty="0">
                <a:latin typeface="Calibri"/>
                <a:cs typeface="Calibri"/>
              </a:rPr>
              <a:t>that</a:t>
            </a:r>
            <a:r>
              <a:rPr sz="3200" spc="-25" dirty="0">
                <a:latin typeface="Calibri"/>
                <a:cs typeface="Calibri"/>
              </a:rPr>
              <a:t> </a:t>
            </a:r>
            <a:r>
              <a:rPr sz="3200" dirty="0">
                <a:latin typeface="Calibri"/>
                <a:cs typeface="Calibri"/>
              </a:rPr>
              <a:t>are</a:t>
            </a:r>
            <a:r>
              <a:rPr sz="3200" spc="-45" dirty="0">
                <a:latin typeface="Calibri"/>
                <a:cs typeface="Calibri"/>
              </a:rPr>
              <a:t> </a:t>
            </a:r>
            <a:r>
              <a:rPr sz="3200" dirty="0">
                <a:latin typeface="Calibri"/>
                <a:cs typeface="Calibri"/>
              </a:rPr>
              <a:t>legally</a:t>
            </a:r>
            <a:r>
              <a:rPr sz="3200" spc="-40" dirty="0">
                <a:latin typeface="Calibri"/>
                <a:cs typeface="Calibri"/>
              </a:rPr>
              <a:t> </a:t>
            </a:r>
            <a:r>
              <a:rPr sz="3200" dirty="0">
                <a:latin typeface="Calibri"/>
                <a:cs typeface="Calibri"/>
              </a:rPr>
              <a:t>accepted</a:t>
            </a:r>
            <a:r>
              <a:rPr sz="3200" spc="-50" dirty="0">
                <a:latin typeface="Calibri"/>
                <a:cs typeface="Calibri"/>
              </a:rPr>
              <a:t> </a:t>
            </a:r>
            <a:r>
              <a:rPr sz="3200" spc="-25" dirty="0">
                <a:latin typeface="Calibri"/>
                <a:cs typeface="Calibri"/>
              </a:rPr>
              <a:t>and </a:t>
            </a:r>
            <a:r>
              <a:rPr sz="3200" dirty="0">
                <a:latin typeface="Calibri"/>
                <a:cs typeface="Calibri"/>
              </a:rPr>
              <a:t>transported</a:t>
            </a:r>
            <a:r>
              <a:rPr sz="3200" spc="-80" dirty="0">
                <a:latin typeface="Calibri"/>
                <a:cs typeface="Calibri"/>
              </a:rPr>
              <a:t> </a:t>
            </a:r>
            <a:r>
              <a:rPr sz="3200" dirty="0">
                <a:latin typeface="Calibri"/>
                <a:cs typeface="Calibri"/>
              </a:rPr>
              <a:t>by</a:t>
            </a:r>
            <a:r>
              <a:rPr sz="3200" spc="-15" dirty="0">
                <a:latin typeface="Calibri"/>
                <a:cs typeface="Calibri"/>
              </a:rPr>
              <a:t> </a:t>
            </a:r>
            <a:r>
              <a:rPr sz="3200" dirty="0">
                <a:latin typeface="Calibri"/>
                <a:cs typeface="Calibri"/>
              </a:rPr>
              <a:t>an</a:t>
            </a:r>
            <a:r>
              <a:rPr sz="3200" spc="-50" dirty="0">
                <a:latin typeface="Calibri"/>
                <a:cs typeface="Calibri"/>
              </a:rPr>
              <a:t> </a:t>
            </a:r>
            <a:r>
              <a:rPr sz="3200" dirty="0">
                <a:latin typeface="Calibri"/>
                <a:cs typeface="Calibri"/>
              </a:rPr>
              <a:t>authorized</a:t>
            </a:r>
            <a:r>
              <a:rPr sz="3200" spc="-25" dirty="0">
                <a:latin typeface="Calibri"/>
                <a:cs typeface="Calibri"/>
              </a:rPr>
              <a:t> </a:t>
            </a:r>
            <a:r>
              <a:rPr sz="3200" dirty="0">
                <a:latin typeface="Calibri"/>
                <a:cs typeface="Calibri"/>
              </a:rPr>
              <a:t>commercial</a:t>
            </a:r>
            <a:r>
              <a:rPr sz="3200" spc="-80" dirty="0">
                <a:latin typeface="Calibri"/>
                <a:cs typeface="Calibri"/>
              </a:rPr>
              <a:t> </a:t>
            </a:r>
            <a:r>
              <a:rPr sz="3200" dirty="0">
                <a:latin typeface="Calibri"/>
                <a:cs typeface="Calibri"/>
              </a:rPr>
              <a:t>HHG</a:t>
            </a:r>
            <a:r>
              <a:rPr sz="3200" spc="-45" dirty="0">
                <a:latin typeface="Calibri"/>
                <a:cs typeface="Calibri"/>
              </a:rPr>
              <a:t> </a:t>
            </a:r>
            <a:r>
              <a:rPr sz="3200" spc="-10" dirty="0">
                <a:latin typeface="Calibri"/>
                <a:cs typeface="Calibri"/>
              </a:rPr>
              <a:t>transporter.</a:t>
            </a:r>
            <a:endParaRPr sz="3200">
              <a:latin typeface="Calibri"/>
              <a:cs typeface="Calibri"/>
            </a:endParaRPr>
          </a:p>
        </p:txBody>
      </p:sp>
      <p:grpSp>
        <p:nvGrpSpPr>
          <p:cNvPr id="6" name="object 6"/>
          <p:cNvGrpSpPr/>
          <p:nvPr/>
        </p:nvGrpSpPr>
        <p:grpSpPr>
          <a:xfrm>
            <a:off x="0" y="0"/>
            <a:ext cx="12179300" cy="975360"/>
            <a:chOff x="0" y="0"/>
            <a:chExt cx="12179300" cy="975360"/>
          </a:xfrm>
        </p:grpSpPr>
        <p:sp>
          <p:nvSpPr>
            <p:cNvPr id="7" name="object 7"/>
            <p:cNvSpPr/>
            <p:nvPr/>
          </p:nvSpPr>
          <p:spPr>
            <a:xfrm>
              <a:off x="0" y="0"/>
              <a:ext cx="12179300" cy="622300"/>
            </a:xfrm>
            <a:custGeom>
              <a:avLst/>
              <a:gdLst/>
              <a:ahLst/>
              <a:cxnLst/>
              <a:rect l="l" t="t" r="r" b="b"/>
              <a:pathLst>
                <a:path w="12179300" h="622300">
                  <a:moveTo>
                    <a:pt x="12179300" y="0"/>
                  </a:moveTo>
                  <a:lnTo>
                    <a:pt x="0" y="0"/>
                  </a:lnTo>
                  <a:lnTo>
                    <a:pt x="0" y="622300"/>
                  </a:lnTo>
                  <a:lnTo>
                    <a:pt x="12179300" y="622300"/>
                  </a:lnTo>
                  <a:lnTo>
                    <a:pt x="12179300" y="0"/>
                  </a:lnTo>
                  <a:close/>
                </a:path>
              </a:pathLst>
            </a:custGeom>
            <a:solidFill>
              <a:srgbClr val="3525F6"/>
            </a:solidFill>
          </p:spPr>
          <p:txBody>
            <a:bodyPr wrap="square" lIns="0" tIns="0" rIns="0" bIns="0" rtlCol="0"/>
            <a:lstStyle/>
            <a:p>
              <a:endParaRPr/>
            </a:p>
          </p:txBody>
        </p:sp>
        <p:pic>
          <p:nvPicPr>
            <p:cNvPr id="8" name="object 8"/>
            <p:cNvPicPr/>
            <p:nvPr/>
          </p:nvPicPr>
          <p:blipFill>
            <a:blip r:embed="rId3" cstate="print"/>
            <a:stretch>
              <a:fillRect/>
            </a:stretch>
          </p:blipFill>
          <p:spPr>
            <a:xfrm>
              <a:off x="0" y="0"/>
              <a:ext cx="1567179" cy="975359"/>
            </a:xfrm>
            <a:prstGeom prst="rect">
              <a:avLst/>
            </a:prstGeom>
          </p:spPr>
        </p:pic>
        <p:pic>
          <p:nvPicPr>
            <p:cNvPr id="9" name="object 9"/>
            <p:cNvPicPr/>
            <p:nvPr/>
          </p:nvPicPr>
          <p:blipFill>
            <a:blip r:embed="rId4" cstate="print"/>
            <a:stretch>
              <a:fillRect/>
            </a:stretch>
          </p:blipFill>
          <p:spPr>
            <a:xfrm>
              <a:off x="835660" y="0"/>
              <a:ext cx="1277619" cy="975359"/>
            </a:xfrm>
            <a:prstGeom prst="rect">
              <a:avLst/>
            </a:prstGeom>
          </p:spPr>
        </p:pic>
        <p:pic>
          <p:nvPicPr>
            <p:cNvPr id="10" name="object 10"/>
            <p:cNvPicPr/>
            <p:nvPr/>
          </p:nvPicPr>
          <p:blipFill>
            <a:blip r:embed="rId5" cstate="print"/>
            <a:stretch>
              <a:fillRect/>
            </a:stretch>
          </p:blipFill>
          <p:spPr>
            <a:xfrm>
              <a:off x="1381760" y="0"/>
              <a:ext cx="4782820" cy="975359"/>
            </a:xfrm>
            <a:prstGeom prst="rect">
              <a:avLst/>
            </a:prstGeom>
          </p:spPr>
        </p:pic>
        <p:pic>
          <p:nvPicPr>
            <p:cNvPr id="11" name="object 11"/>
            <p:cNvPicPr/>
            <p:nvPr/>
          </p:nvPicPr>
          <p:blipFill>
            <a:blip r:embed="rId6" cstate="print"/>
            <a:stretch>
              <a:fillRect/>
            </a:stretch>
          </p:blipFill>
          <p:spPr>
            <a:xfrm>
              <a:off x="5433060" y="0"/>
              <a:ext cx="995679" cy="975359"/>
            </a:xfrm>
            <a:prstGeom prst="rect">
              <a:avLst/>
            </a:prstGeom>
          </p:spPr>
        </p:pic>
        <p:pic>
          <p:nvPicPr>
            <p:cNvPr id="12" name="object 12"/>
            <p:cNvPicPr/>
            <p:nvPr/>
          </p:nvPicPr>
          <p:blipFill>
            <a:blip r:embed="rId7" cstate="print"/>
            <a:stretch>
              <a:fillRect/>
            </a:stretch>
          </p:blipFill>
          <p:spPr>
            <a:xfrm>
              <a:off x="5758179" y="0"/>
              <a:ext cx="6029960" cy="886459"/>
            </a:xfrm>
            <a:prstGeom prst="rect">
              <a:avLst/>
            </a:prstGeom>
          </p:spPr>
        </p:pic>
      </p:grpSp>
      <p:sp>
        <p:nvSpPr>
          <p:cNvPr id="13" name="object 13"/>
          <p:cNvSpPr txBox="1">
            <a:spLocks noGrp="1"/>
          </p:cNvSpPr>
          <p:nvPr>
            <p:ph type="title"/>
          </p:nvPr>
        </p:nvSpPr>
        <p:spPr>
          <a:xfrm>
            <a:off x="67016" y="-127980"/>
            <a:ext cx="11426190" cy="695960"/>
          </a:xfrm>
          <a:prstGeom prst="rect">
            <a:avLst/>
          </a:prstGeom>
        </p:spPr>
        <p:txBody>
          <a:bodyPr vert="horz" wrap="square" lIns="0" tIns="12700" rIns="0" bIns="0" rtlCol="0">
            <a:spAutoFit/>
          </a:bodyPr>
          <a:lstStyle/>
          <a:p>
            <a:pPr marL="12700">
              <a:lnSpc>
                <a:spcPct val="100000"/>
              </a:lnSpc>
              <a:spcBef>
                <a:spcPts val="100"/>
              </a:spcBef>
            </a:pPr>
            <a:r>
              <a:rPr sz="4400" b="0" dirty="0">
                <a:solidFill>
                  <a:srgbClr val="FFFFFF"/>
                </a:solidFill>
                <a:latin typeface="Calibri Light"/>
                <a:cs typeface="Calibri Light"/>
              </a:rPr>
              <a:t>Step</a:t>
            </a:r>
            <a:r>
              <a:rPr sz="4400" b="0" spc="-185" dirty="0">
                <a:solidFill>
                  <a:srgbClr val="FFFFFF"/>
                </a:solidFill>
                <a:latin typeface="Calibri Light"/>
                <a:cs typeface="Calibri Light"/>
              </a:rPr>
              <a:t> </a:t>
            </a:r>
            <a:r>
              <a:rPr sz="4400" b="0" dirty="0">
                <a:solidFill>
                  <a:srgbClr val="FFFFFF"/>
                </a:solidFill>
                <a:latin typeface="Calibri Light"/>
                <a:cs typeface="Calibri Light"/>
              </a:rPr>
              <a:t>4:</a:t>
            </a:r>
            <a:r>
              <a:rPr sz="4400" b="0" spc="-75" dirty="0">
                <a:solidFill>
                  <a:srgbClr val="FFFFFF"/>
                </a:solidFill>
                <a:latin typeface="Calibri Light"/>
                <a:cs typeface="Calibri Light"/>
              </a:rPr>
              <a:t> </a:t>
            </a:r>
            <a:r>
              <a:rPr sz="4400" b="0" spc="-65" dirty="0">
                <a:solidFill>
                  <a:srgbClr val="FFFFFF"/>
                </a:solidFill>
                <a:latin typeface="Calibri Light"/>
                <a:cs typeface="Calibri Light"/>
              </a:rPr>
              <a:t>Type</a:t>
            </a:r>
            <a:r>
              <a:rPr sz="4400" b="0" spc="-135" dirty="0">
                <a:solidFill>
                  <a:srgbClr val="FFFFFF"/>
                </a:solidFill>
                <a:latin typeface="Calibri Light"/>
                <a:cs typeface="Calibri Light"/>
              </a:rPr>
              <a:t> </a:t>
            </a:r>
            <a:r>
              <a:rPr sz="4400" b="0" dirty="0">
                <a:solidFill>
                  <a:srgbClr val="FFFFFF"/>
                </a:solidFill>
                <a:latin typeface="Calibri Light"/>
                <a:cs typeface="Calibri Light"/>
              </a:rPr>
              <a:t>of</a:t>
            </a:r>
            <a:r>
              <a:rPr sz="4400" b="0" spc="-95" dirty="0">
                <a:solidFill>
                  <a:srgbClr val="FFFFFF"/>
                </a:solidFill>
                <a:latin typeface="Calibri Light"/>
                <a:cs typeface="Calibri Light"/>
              </a:rPr>
              <a:t> </a:t>
            </a:r>
            <a:r>
              <a:rPr sz="4400" b="0" spc="-30" dirty="0">
                <a:solidFill>
                  <a:srgbClr val="FFFFFF"/>
                </a:solidFill>
                <a:latin typeface="Calibri Light"/>
                <a:cs typeface="Calibri Light"/>
              </a:rPr>
              <a:t>Shipments:</a:t>
            </a:r>
            <a:r>
              <a:rPr sz="4400" b="0" spc="-95" dirty="0">
                <a:solidFill>
                  <a:srgbClr val="FFFFFF"/>
                </a:solidFill>
                <a:latin typeface="Calibri Light"/>
                <a:cs typeface="Calibri Light"/>
              </a:rPr>
              <a:t> </a:t>
            </a:r>
            <a:r>
              <a:rPr sz="3800" b="0" i="1" spc="-150" dirty="0">
                <a:solidFill>
                  <a:srgbClr val="FFFFFF"/>
                </a:solidFill>
                <a:latin typeface="Calibri Light"/>
                <a:cs typeface="Calibri Light"/>
              </a:rPr>
              <a:t>Government</a:t>
            </a:r>
            <a:r>
              <a:rPr sz="3800" b="0" i="1" spc="-145" dirty="0">
                <a:solidFill>
                  <a:srgbClr val="FFFFFF"/>
                </a:solidFill>
                <a:latin typeface="Calibri Light"/>
                <a:cs typeface="Calibri Light"/>
              </a:rPr>
              <a:t> </a:t>
            </a:r>
            <a:r>
              <a:rPr sz="3800" b="0" i="1" spc="-130" dirty="0">
                <a:solidFill>
                  <a:srgbClr val="FFFFFF"/>
                </a:solidFill>
                <a:latin typeface="Calibri Light"/>
                <a:cs typeface="Calibri Light"/>
              </a:rPr>
              <a:t>Contracted</a:t>
            </a:r>
            <a:r>
              <a:rPr sz="3800" b="0" i="1" spc="-190" dirty="0">
                <a:solidFill>
                  <a:srgbClr val="FFFFFF"/>
                </a:solidFill>
                <a:latin typeface="Calibri Light"/>
                <a:cs typeface="Calibri Light"/>
              </a:rPr>
              <a:t> </a:t>
            </a:r>
            <a:r>
              <a:rPr sz="3800" b="0" i="1" spc="-30" dirty="0">
                <a:solidFill>
                  <a:srgbClr val="FFFFFF"/>
                </a:solidFill>
                <a:latin typeface="Calibri Light"/>
                <a:cs typeface="Calibri Light"/>
              </a:rPr>
              <a:t>Move</a:t>
            </a:r>
            <a:endParaRPr sz="3800">
              <a:latin typeface="Calibri Light"/>
              <a:cs typeface="Calibri Light"/>
            </a:endParaRPr>
          </a:p>
        </p:txBody>
      </p:sp>
      <p:sp>
        <p:nvSpPr>
          <p:cNvPr id="14" name="object 14"/>
          <p:cNvSpPr txBox="1"/>
          <p:nvPr/>
        </p:nvSpPr>
        <p:spPr>
          <a:xfrm>
            <a:off x="4135754" y="6462712"/>
            <a:ext cx="3919220" cy="177800"/>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If</a:t>
            </a:r>
            <a:r>
              <a:rPr sz="1200" spc="-20" dirty="0">
                <a:solidFill>
                  <a:srgbClr val="888888"/>
                </a:solidFill>
                <a:latin typeface="Calibri"/>
                <a:cs typeface="Calibri"/>
              </a:rPr>
              <a:t> </a:t>
            </a:r>
            <a:r>
              <a:rPr sz="1200" dirty="0">
                <a:solidFill>
                  <a:srgbClr val="888888"/>
                </a:solidFill>
                <a:latin typeface="Calibri"/>
                <a:cs typeface="Calibri"/>
              </a:rPr>
              <a:t>you</a:t>
            </a:r>
            <a:r>
              <a:rPr sz="1200" spc="-20" dirty="0">
                <a:solidFill>
                  <a:srgbClr val="888888"/>
                </a:solidFill>
                <a:latin typeface="Calibri"/>
                <a:cs typeface="Calibri"/>
              </a:rPr>
              <a:t> </a:t>
            </a:r>
            <a:r>
              <a:rPr sz="1200" dirty="0">
                <a:solidFill>
                  <a:srgbClr val="888888"/>
                </a:solidFill>
                <a:latin typeface="Calibri"/>
                <a:cs typeface="Calibri"/>
              </a:rPr>
              <a:t>have</a:t>
            </a:r>
            <a:r>
              <a:rPr sz="1200" spc="-25" dirty="0">
                <a:solidFill>
                  <a:srgbClr val="888888"/>
                </a:solidFill>
                <a:latin typeface="Calibri"/>
                <a:cs typeface="Calibri"/>
              </a:rPr>
              <a:t> </a:t>
            </a:r>
            <a:r>
              <a:rPr sz="1200" dirty="0">
                <a:solidFill>
                  <a:srgbClr val="888888"/>
                </a:solidFill>
                <a:latin typeface="Calibri"/>
                <a:cs typeface="Calibri"/>
              </a:rPr>
              <a:t>any</a:t>
            </a:r>
            <a:r>
              <a:rPr sz="1200" spc="-45" dirty="0">
                <a:solidFill>
                  <a:srgbClr val="888888"/>
                </a:solidFill>
                <a:latin typeface="Calibri"/>
                <a:cs typeface="Calibri"/>
              </a:rPr>
              <a:t> </a:t>
            </a:r>
            <a:r>
              <a:rPr sz="1200" dirty="0">
                <a:solidFill>
                  <a:srgbClr val="888888"/>
                </a:solidFill>
                <a:latin typeface="Calibri"/>
                <a:cs typeface="Calibri"/>
              </a:rPr>
              <a:t>questions</a:t>
            </a:r>
            <a:r>
              <a:rPr sz="1200" spc="-40" dirty="0">
                <a:solidFill>
                  <a:srgbClr val="888888"/>
                </a:solidFill>
                <a:latin typeface="Calibri"/>
                <a:cs typeface="Calibri"/>
              </a:rPr>
              <a:t> </a:t>
            </a:r>
            <a:r>
              <a:rPr sz="1200" dirty="0">
                <a:solidFill>
                  <a:srgbClr val="888888"/>
                </a:solidFill>
                <a:latin typeface="Calibri"/>
                <a:cs typeface="Calibri"/>
              </a:rPr>
              <a:t>please</a:t>
            </a:r>
            <a:r>
              <a:rPr sz="1200" spc="-10" dirty="0">
                <a:solidFill>
                  <a:srgbClr val="888888"/>
                </a:solidFill>
                <a:latin typeface="Calibri"/>
                <a:cs typeface="Calibri"/>
              </a:rPr>
              <a:t> </a:t>
            </a:r>
            <a:r>
              <a:rPr sz="1200" dirty="0">
                <a:solidFill>
                  <a:srgbClr val="888888"/>
                </a:solidFill>
                <a:latin typeface="Calibri"/>
                <a:cs typeface="Calibri"/>
              </a:rPr>
              <a:t>contact</a:t>
            </a:r>
            <a:r>
              <a:rPr sz="1200" spc="10" dirty="0">
                <a:solidFill>
                  <a:srgbClr val="888888"/>
                </a:solidFill>
                <a:latin typeface="Calibri"/>
                <a:cs typeface="Calibri"/>
              </a:rPr>
              <a:t> </a:t>
            </a:r>
            <a:r>
              <a:rPr sz="1200" dirty="0">
                <a:solidFill>
                  <a:srgbClr val="888888"/>
                </a:solidFill>
                <a:latin typeface="Calibri"/>
                <a:cs typeface="Calibri"/>
              </a:rPr>
              <a:t>our</a:t>
            </a:r>
            <a:r>
              <a:rPr sz="1200" spc="-45" dirty="0">
                <a:solidFill>
                  <a:srgbClr val="888888"/>
                </a:solidFill>
                <a:latin typeface="Calibri"/>
                <a:cs typeface="Calibri"/>
              </a:rPr>
              <a:t> </a:t>
            </a:r>
            <a:r>
              <a:rPr sz="1200" dirty="0">
                <a:solidFill>
                  <a:srgbClr val="888888"/>
                </a:solidFill>
                <a:latin typeface="Calibri"/>
                <a:cs typeface="Calibri"/>
              </a:rPr>
              <a:t>office</a:t>
            </a:r>
            <a:r>
              <a:rPr sz="1200" spc="15" dirty="0">
                <a:solidFill>
                  <a:srgbClr val="888888"/>
                </a:solidFill>
                <a:latin typeface="Calibri"/>
                <a:cs typeface="Calibri"/>
              </a:rPr>
              <a:t> </a:t>
            </a:r>
            <a:r>
              <a:rPr sz="1200" dirty="0">
                <a:solidFill>
                  <a:srgbClr val="888888"/>
                </a:solidFill>
                <a:latin typeface="Calibri"/>
                <a:cs typeface="Calibri"/>
              </a:rPr>
              <a:t>at</a:t>
            </a:r>
            <a:r>
              <a:rPr sz="1200" spc="-10" dirty="0">
                <a:solidFill>
                  <a:srgbClr val="888888"/>
                </a:solidFill>
                <a:latin typeface="Calibri"/>
                <a:cs typeface="Calibri"/>
              </a:rPr>
              <a:t> </a:t>
            </a:r>
            <a:r>
              <a:rPr sz="1200" spc="-20" dirty="0">
                <a:solidFill>
                  <a:srgbClr val="888888"/>
                </a:solidFill>
                <a:latin typeface="Calibri"/>
                <a:cs typeface="Calibri"/>
              </a:rPr>
              <a:t>456-3229</a:t>
            </a:r>
            <a:endParaRPr sz="12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33437" y="1295717"/>
            <a:ext cx="10525125" cy="4782185"/>
            <a:chOff x="833437" y="1295717"/>
            <a:chExt cx="10525125" cy="4782185"/>
          </a:xfrm>
        </p:grpSpPr>
        <p:pic>
          <p:nvPicPr>
            <p:cNvPr id="3" name="object 3"/>
            <p:cNvPicPr/>
            <p:nvPr/>
          </p:nvPicPr>
          <p:blipFill>
            <a:blip r:embed="rId2" cstate="print"/>
            <a:stretch>
              <a:fillRect/>
            </a:stretch>
          </p:blipFill>
          <p:spPr>
            <a:xfrm>
              <a:off x="3929379" y="1783080"/>
              <a:ext cx="3835399" cy="3733799"/>
            </a:xfrm>
            <a:prstGeom prst="rect">
              <a:avLst/>
            </a:prstGeom>
          </p:spPr>
        </p:pic>
        <p:sp>
          <p:nvSpPr>
            <p:cNvPr id="4" name="object 4"/>
            <p:cNvSpPr/>
            <p:nvPr/>
          </p:nvSpPr>
          <p:spPr>
            <a:xfrm>
              <a:off x="838200" y="1300480"/>
              <a:ext cx="10515600" cy="4772660"/>
            </a:xfrm>
            <a:custGeom>
              <a:avLst/>
              <a:gdLst/>
              <a:ahLst/>
              <a:cxnLst/>
              <a:rect l="l" t="t" r="r" b="b"/>
              <a:pathLst>
                <a:path w="10515600" h="4772660">
                  <a:moveTo>
                    <a:pt x="0" y="0"/>
                  </a:moveTo>
                  <a:lnTo>
                    <a:pt x="10515600" y="0"/>
                  </a:lnTo>
                  <a:lnTo>
                    <a:pt x="10515600" y="4772660"/>
                  </a:lnTo>
                  <a:lnTo>
                    <a:pt x="0" y="4772660"/>
                  </a:lnTo>
                  <a:lnTo>
                    <a:pt x="0" y="0"/>
                  </a:lnTo>
                  <a:close/>
                </a:path>
              </a:pathLst>
            </a:custGeom>
            <a:ln w="9525">
              <a:solidFill>
                <a:srgbClr val="3525F6"/>
              </a:solidFill>
            </a:ln>
          </p:spPr>
          <p:txBody>
            <a:bodyPr wrap="square" lIns="0" tIns="0" rIns="0" bIns="0" rtlCol="0"/>
            <a:lstStyle/>
            <a:p>
              <a:endParaRPr/>
            </a:p>
          </p:txBody>
        </p:sp>
      </p:grpSp>
      <p:sp>
        <p:nvSpPr>
          <p:cNvPr id="5" name="object 5"/>
          <p:cNvSpPr txBox="1"/>
          <p:nvPr/>
        </p:nvSpPr>
        <p:spPr>
          <a:xfrm>
            <a:off x="916939" y="1245383"/>
            <a:ext cx="10121265" cy="4505960"/>
          </a:xfrm>
          <a:prstGeom prst="rect">
            <a:avLst/>
          </a:prstGeom>
        </p:spPr>
        <p:txBody>
          <a:bodyPr vert="horz" wrap="square" lIns="0" tIns="12700" rIns="0" bIns="0" rtlCol="0">
            <a:spAutoFit/>
          </a:bodyPr>
          <a:lstStyle/>
          <a:p>
            <a:pPr marL="240665" marR="5080" indent="-232410">
              <a:lnSpc>
                <a:spcPct val="150000"/>
              </a:lnSpc>
              <a:spcBef>
                <a:spcPts val="100"/>
              </a:spcBef>
              <a:buSzPct val="96428"/>
              <a:buFont typeface="Wingdings"/>
              <a:buChar char=""/>
              <a:tabLst>
                <a:tab pos="240665" algn="l"/>
                <a:tab pos="293370" algn="l"/>
              </a:tabLst>
            </a:pPr>
            <a:r>
              <a:rPr dirty="0"/>
              <a:t>	</a:t>
            </a:r>
            <a:r>
              <a:rPr sz="2800" dirty="0">
                <a:latin typeface="Calibri"/>
                <a:cs typeface="Calibri"/>
              </a:rPr>
              <a:t>UB</a:t>
            </a:r>
            <a:r>
              <a:rPr sz="2800" spc="-25" dirty="0">
                <a:latin typeface="Calibri"/>
                <a:cs typeface="Calibri"/>
              </a:rPr>
              <a:t> </a:t>
            </a:r>
            <a:r>
              <a:rPr sz="2800" dirty="0">
                <a:latin typeface="Calibri"/>
                <a:cs typeface="Calibri"/>
              </a:rPr>
              <a:t>defined</a:t>
            </a:r>
            <a:r>
              <a:rPr sz="2800" spc="-65" dirty="0">
                <a:latin typeface="Calibri"/>
                <a:cs typeface="Calibri"/>
              </a:rPr>
              <a:t> </a:t>
            </a:r>
            <a:r>
              <a:rPr sz="2800" dirty="0">
                <a:latin typeface="Calibri"/>
                <a:cs typeface="Calibri"/>
              </a:rPr>
              <a:t>as</a:t>
            </a:r>
            <a:r>
              <a:rPr sz="2800" spc="-5" dirty="0">
                <a:latin typeface="Calibri"/>
                <a:cs typeface="Calibri"/>
              </a:rPr>
              <a:t> </a:t>
            </a:r>
            <a:r>
              <a:rPr sz="2800" dirty="0">
                <a:latin typeface="Calibri"/>
                <a:cs typeface="Calibri"/>
              </a:rPr>
              <a:t>items</a:t>
            </a:r>
            <a:r>
              <a:rPr sz="2800" spc="-25" dirty="0">
                <a:latin typeface="Calibri"/>
                <a:cs typeface="Calibri"/>
              </a:rPr>
              <a:t> </a:t>
            </a:r>
            <a:r>
              <a:rPr sz="2800" dirty="0">
                <a:latin typeface="Calibri"/>
                <a:cs typeface="Calibri"/>
              </a:rPr>
              <a:t>shipped</a:t>
            </a:r>
            <a:r>
              <a:rPr sz="2800" spc="-40" dirty="0">
                <a:latin typeface="Calibri"/>
                <a:cs typeface="Calibri"/>
              </a:rPr>
              <a:t> </a:t>
            </a:r>
            <a:r>
              <a:rPr sz="2800" dirty="0">
                <a:latin typeface="Calibri"/>
                <a:cs typeface="Calibri"/>
              </a:rPr>
              <a:t>by</a:t>
            </a:r>
            <a:r>
              <a:rPr sz="2800" spc="-20" dirty="0">
                <a:latin typeface="Calibri"/>
                <a:cs typeface="Calibri"/>
              </a:rPr>
              <a:t> </a:t>
            </a:r>
            <a:r>
              <a:rPr sz="2800" dirty="0">
                <a:latin typeface="Calibri"/>
                <a:cs typeface="Calibri"/>
              </a:rPr>
              <a:t>an expedited</a:t>
            </a:r>
            <a:r>
              <a:rPr sz="2800" spc="-60" dirty="0">
                <a:latin typeface="Calibri"/>
                <a:cs typeface="Calibri"/>
              </a:rPr>
              <a:t> </a:t>
            </a:r>
            <a:r>
              <a:rPr sz="2800" dirty="0">
                <a:latin typeface="Calibri"/>
                <a:cs typeface="Calibri"/>
              </a:rPr>
              <a:t>mode</a:t>
            </a:r>
            <a:r>
              <a:rPr sz="2800" spc="-25" dirty="0">
                <a:latin typeface="Calibri"/>
                <a:cs typeface="Calibri"/>
              </a:rPr>
              <a:t> </a:t>
            </a:r>
            <a:r>
              <a:rPr sz="2800" dirty="0">
                <a:latin typeface="Calibri"/>
                <a:cs typeface="Calibri"/>
              </a:rPr>
              <a:t>to</a:t>
            </a:r>
            <a:r>
              <a:rPr sz="2800" spc="-30" dirty="0">
                <a:latin typeface="Calibri"/>
                <a:cs typeface="Calibri"/>
              </a:rPr>
              <a:t> </a:t>
            </a:r>
            <a:r>
              <a:rPr sz="2800" dirty="0">
                <a:latin typeface="Calibri"/>
                <a:cs typeface="Calibri"/>
              </a:rPr>
              <a:t>a</a:t>
            </a:r>
            <a:r>
              <a:rPr sz="2800" spc="-30" dirty="0">
                <a:latin typeface="Calibri"/>
                <a:cs typeface="Calibri"/>
              </a:rPr>
              <a:t> </a:t>
            </a:r>
            <a:r>
              <a:rPr sz="2800" dirty="0">
                <a:latin typeface="Calibri"/>
                <a:cs typeface="Calibri"/>
              </a:rPr>
              <a:t>TDY</a:t>
            </a:r>
            <a:r>
              <a:rPr sz="2800" spc="5" dirty="0">
                <a:latin typeface="Calibri"/>
                <a:cs typeface="Calibri"/>
              </a:rPr>
              <a:t> </a:t>
            </a:r>
            <a:r>
              <a:rPr sz="2800" dirty="0">
                <a:latin typeface="Calibri"/>
                <a:cs typeface="Calibri"/>
              </a:rPr>
              <a:t>or</a:t>
            </a:r>
            <a:r>
              <a:rPr sz="2800" spc="-5" dirty="0">
                <a:latin typeface="Calibri"/>
                <a:cs typeface="Calibri"/>
              </a:rPr>
              <a:t> </a:t>
            </a:r>
            <a:r>
              <a:rPr sz="2800" spc="-25" dirty="0">
                <a:latin typeface="Calibri"/>
                <a:cs typeface="Calibri"/>
              </a:rPr>
              <a:t>PCS </a:t>
            </a:r>
            <a:r>
              <a:rPr sz="2800" dirty="0">
                <a:latin typeface="Calibri"/>
                <a:cs typeface="Calibri"/>
              </a:rPr>
              <a:t>location</a:t>
            </a:r>
            <a:r>
              <a:rPr sz="2800" spc="-40" dirty="0">
                <a:latin typeface="Calibri"/>
                <a:cs typeface="Calibri"/>
              </a:rPr>
              <a:t> </a:t>
            </a:r>
            <a:r>
              <a:rPr sz="2800" dirty="0">
                <a:latin typeface="Calibri"/>
                <a:cs typeface="Calibri"/>
              </a:rPr>
              <a:t>unaccompanied</a:t>
            </a:r>
            <a:r>
              <a:rPr sz="2800" spc="-80" dirty="0">
                <a:latin typeface="Calibri"/>
                <a:cs typeface="Calibri"/>
              </a:rPr>
              <a:t> </a:t>
            </a:r>
            <a:r>
              <a:rPr sz="2800" dirty="0">
                <a:latin typeface="Calibri"/>
                <a:cs typeface="Calibri"/>
              </a:rPr>
              <a:t>baggage</a:t>
            </a:r>
            <a:r>
              <a:rPr sz="2800" spc="-40" dirty="0">
                <a:latin typeface="Calibri"/>
                <a:cs typeface="Calibri"/>
              </a:rPr>
              <a:t> </a:t>
            </a:r>
            <a:r>
              <a:rPr sz="2800" dirty="0">
                <a:latin typeface="Calibri"/>
                <a:cs typeface="Calibri"/>
              </a:rPr>
              <a:t>includes</a:t>
            </a:r>
            <a:r>
              <a:rPr sz="2800" spc="-60" dirty="0">
                <a:latin typeface="Calibri"/>
                <a:cs typeface="Calibri"/>
              </a:rPr>
              <a:t> </a:t>
            </a:r>
            <a:r>
              <a:rPr sz="2800" dirty="0">
                <a:latin typeface="Calibri"/>
                <a:cs typeface="Calibri"/>
              </a:rPr>
              <a:t>personal</a:t>
            </a:r>
            <a:r>
              <a:rPr sz="2800" spc="-70" dirty="0">
                <a:latin typeface="Calibri"/>
                <a:cs typeface="Calibri"/>
              </a:rPr>
              <a:t> </a:t>
            </a:r>
            <a:r>
              <a:rPr sz="2800" dirty="0">
                <a:latin typeface="Calibri"/>
                <a:cs typeface="Calibri"/>
              </a:rPr>
              <a:t>clothing</a:t>
            </a:r>
            <a:r>
              <a:rPr sz="2800" spc="-40" dirty="0">
                <a:latin typeface="Calibri"/>
                <a:cs typeface="Calibri"/>
              </a:rPr>
              <a:t> </a:t>
            </a:r>
            <a:r>
              <a:rPr sz="2800" spc="-25" dirty="0">
                <a:latin typeface="Calibri"/>
                <a:cs typeface="Calibri"/>
              </a:rPr>
              <a:t>and </a:t>
            </a:r>
            <a:r>
              <a:rPr sz="2800" dirty="0">
                <a:latin typeface="Calibri"/>
                <a:cs typeface="Calibri"/>
              </a:rPr>
              <a:t>effects,</a:t>
            </a:r>
            <a:r>
              <a:rPr sz="2800" spc="-105" dirty="0">
                <a:latin typeface="Calibri"/>
                <a:cs typeface="Calibri"/>
              </a:rPr>
              <a:t> </a:t>
            </a:r>
            <a:r>
              <a:rPr sz="2800" dirty="0">
                <a:latin typeface="Calibri"/>
                <a:cs typeface="Calibri"/>
              </a:rPr>
              <a:t>equipment</a:t>
            </a:r>
            <a:r>
              <a:rPr sz="2800" spc="-95" dirty="0">
                <a:latin typeface="Calibri"/>
                <a:cs typeface="Calibri"/>
              </a:rPr>
              <a:t> </a:t>
            </a:r>
            <a:r>
              <a:rPr sz="2800" dirty="0">
                <a:latin typeface="Calibri"/>
                <a:cs typeface="Calibri"/>
              </a:rPr>
              <a:t>directly</a:t>
            </a:r>
            <a:r>
              <a:rPr sz="2800" spc="-65" dirty="0">
                <a:latin typeface="Calibri"/>
                <a:cs typeface="Calibri"/>
              </a:rPr>
              <a:t> </a:t>
            </a:r>
            <a:r>
              <a:rPr sz="2800" dirty="0">
                <a:latin typeface="Calibri"/>
                <a:cs typeface="Calibri"/>
              </a:rPr>
              <a:t>related</a:t>
            </a:r>
            <a:r>
              <a:rPr sz="2800" spc="-65" dirty="0">
                <a:latin typeface="Calibri"/>
                <a:cs typeface="Calibri"/>
              </a:rPr>
              <a:t> </a:t>
            </a:r>
            <a:r>
              <a:rPr sz="2800" dirty="0">
                <a:latin typeface="Calibri"/>
                <a:cs typeface="Calibri"/>
              </a:rPr>
              <a:t>to</a:t>
            </a:r>
            <a:r>
              <a:rPr sz="2800" spc="-50" dirty="0">
                <a:latin typeface="Calibri"/>
                <a:cs typeface="Calibri"/>
              </a:rPr>
              <a:t> </a:t>
            </a:r>
            <a:r>
              <a:rPr sz="2800" dirty="0">
                <a:latin typeface="Calibri"/>
                <a:cs typeface="Calibri"/>
              </a:rPr>
              <a:t>the</a:t>
            </a:r>
            <a:r>
              <a:rPr sz="2800" spc="-50" dirty="0">
                <a:latin typeface="Calibri"/>
                <a:cs typeface="Calibri"/>
              </a:rPr>
              <a:t> </a:t>
            </a:r>
            <a:r>
              <a:rPr sz="2800" dirty="0">
                <a:latin typeface="Calibri"/>
                <a:cs typeface="Calibri"/>
              </a:rPr>
              <a:t>assignment,</a:t>
            </a:r>
            <a:r>
              <a:rPr sz="2800" spc="-90" dirty="0">
                <a:latin typeface="Calibri"/>
                <a:cs typeface="Calibri"/>
              </a:rPr>
              <a:t> </a:t>
            </a:r>
            <a:r>
              <a:rPr sz="2800" spc="-10" dirty="0">
                <a:latin typeface="Calibri"/>
                <a:cs typeface="Calibri"/>
              </a:rPr>
              <a:t>essential </a:t>
            </a:r>
            <a:r>
              <a:rPr sz="2800" dirty="0">
                <a:latin typeface="Calibri"/>
                <a:cs typeface="Calibri"/>
              </a:rPr>
              <a:t>cooking</a:t>
            </a:r>
            <a:r>
              <a:rPr sz="2800" spc="-60" dirty="0">
                <a:latin typeface="Calibri"/>
                <a:cs typeface="Calibri"/>
              </a:rPr>
              <a:t> </a:t>
            </a:r>
            <a:r>
              <a:rPr sz="2800" dirty="0">
                <a:latin typeface="Calibri"/>
                <a:cs typeface="Calibri"/>
              </a:rPr>
              <a:t>items,</a:t>
            </a:r>
            <a:r>
              <a:rPr sz="2800" spc="-50" dirty="0">
                <a:latin typeface="Calibri"/>
                <a:cs typeface="Calibri"/>
              </a:rPr>
              <a:t> </a:t>
            </a:r>
            <a:r>
              <a:rPr sz="2800" dirty="0">
                <a:latin typeface="Calibri"/>
                <a:cs typeface="Calibri"/>
              </a:rPr>
              <a:t>light</a:t>
            </a:r>
            <a:r>
              <a:rPr sz="2800" spc="-50" dirty="0">
                <a:latin typeface="Calibri"/>
                <a:cs typeface="Calibri"/>
              </a:rPr>
              <a:t> </a:t>
            </a:r>
            <a:r>
              <a:rPr sz="2800" dirty="0">
                <a:latin typeface="Calibri"/>
                <a:cs typeface="Calibri"/>
              </a:rPr>
              <a:t>housekeeping</a:t>
            </a:r>
            <a:r>
              <a:rPr sz="2800" spc="-105" dirty="0">
                <a:latin typeface="Calibri"/>
                <a:cs typeface="Calibri"/>
              </a:rPr>
              <a:t> </a:t>
            </a:r>
            <a:r>
              <a:rPr sz="2800" dirty="0">
                <a:latin typeface="Calibri"/>
                <a:cs typeface="Calibri"/>
              </a:rPr>
              <a:t>items,</a:t>
            </a:r>
            <a:r>
              <a:rPr sz="2800" spc="-45" dirty="0">
                <a:latin typeface="Calibri"/>
                <a:cs typeface="Calibri"/>
              </a:rPr>
              <a:t> </a:t>
            </a:r>
            <a:r>
              <a:rPr sz="2800" dirty="0">
                <a:latin typeface="Calibri"/>
                <a:cs typeface="Calibri"/>
              </a:rPr>
              <a:t>cribs,</a:t>
            </a:r>
            <a:r>
              <a:rPr sz="2800" spc="-30" dirty="0">
                <a:latin typeface="Calibri"/>
                <a:cs typeface="Calibri"/>
              </a:rPr>
              <a:t> </a:t>
            </a:r>
            <a:r>
              <a:rPr sz="2800" dirty="0">
                <a:latin typeface="Calibri"/>
                <a:cs typeface="Calibri"/>
              </a:rPr>
              <a:t>playpens,</a:t>
            </a:r>
            <a:r>
              <a:rPr sz="2800" spc="-50" dirty="0">
                <a:latin typeface="Calibri"/>
                <a:cs typeface="Calibri"/>
              </a:rPr>
              <a:t> </a:t>
            </a:r>
            <a:r>
              <a:rPr sz="2800" dirty="0">
                <a:latin typeface="Calibri"/>
                <a:cs typeface="Calibri"/>
              </a:rPr>
              <a:t>and</a:t>
            </a:r>
            <a:r>
              <a:rPr sz="2800" spc="-40" dirty="0">
                <a:latin typeface="Calibri"/>
                <a:cs typeface="Calibri"/>
              </a:rPr>
              <a:t> </a:t>
            </a:r>
            <a:r>
              <a:rPr sz="2800" spc="-20" dirty="0">
                <a:latin typeface="Calibri"/>
                <a:cs typeface="Calibri"/>
              </a:rPr>
              <a:t>baby </a:t>
            </a:r>
            <a:r>
              <a:rPr sz="2800" dirty="0">
                <a:latin typeface="Calibri"/>
                <a:cs typeface="Calibri"/>
              </a:rPr>
              <a:t>carriages</a:t>
            </a:r>
            <a:r>
              <a:rPr sz="2800" spc="-65" dirty="0">
                <a:latin typeface="Calibri"/>
                <a:cs typeface="Calibri"/>
              </a:rPr>
              <a:t> </a:t>
            </a:r>
            <a:r>
              <a:rPr sz="2800" dirty="0">
                <a:latin typeface="Calibri"/>
                <a:cs typeface="Calibri"/>
              </a:rPr>
              <a:t>that</a:t>
            </a:r>
            <a:r>
              <a:rPr sz="2800" spc="-50" dirty="0">
                <a:latin typeface="Calibri"/>
                <a:cs typeface="Calibri"/>
              </a:rPr>
              <a:t> </a:t>
            </a:r>
            <a:r>
              <a:rPr sz="2800" dirty="0">
                <a:latin typeface="Calibri"/>
                <a:cs typeface="Calibri"/>
              </a:rPr>
              <a:t>are</a:t>
            </a:r>
            <a:r>
              <a:rPr sz="2800" spc="-45" dirty="0">
                <a:latin typeface="Calibri"/>
                <a:cs typeface="Calibri"/>
              </a:rPr>
              <a:t> </a:t>
            </a:r>
            <a:r>
              <a:rPr sz="2800" dirty="0">
                <a:latin typeface="Calibri"/>
                <a:cs typeface="Calibri"/>
              </a:rPr>
              <a:t>required</a:t>
            </a:r>
            <a:r>
              <a:rPr sz="2800" spc="-55" dirty="0">
                <a:latin typeface="Calibri"/>
                <a:cs typeface="Calibri"/>
              </a:rPr>
              <a:t> </a:t>
            </a:r>
            <a:r>
              <a:rPr sz="2800" dirty="0">
                <a:latin typeface="Calibri"/>
                <a:cs typeface="Calibri"/>
              </a:rPr>
              <a:t>for</a:t>
            </a:r>
            <a:r>
              <a:rPr sz="2800" spc="-50" dirty="0">
                <a:latin typeface="Calibri"/>
                <a:cs typeface="Calibri"/>
              </a:rPr>
              <a:t> </a:t>
            </a:r>
            <a:r>
              <a:rPr sz="2800" dirty="0">
                <a:latin typeface="Calibri"/>
                <a:cs typeface="Calibri"/>
              </a:rPr>
              <a:t>the</a:t>
            </a:r>
            <a:r>
              <a:rPr sz="2800" spc="-60" dirty="0">
                <a:latin typeface="Calibri"/>
                <a:cs typeface="Calibri"/>
              </a:rPr>
              <a:t> </a:t>
            </a:r>
            <a:r>
              <a:rPr sz="2800" dirty="0">
                <a:latin typeface="Calibri"/>
                <a:cs typeface="Calibri"/>
              </a:rPr>
              <a:t>care</a:t>
            </a:r>
            <a:r>
              <a:rPr sz="2800" spc="-25" dirty="0">
                <a:latin typeface="Calibri"/>
                <a:cs typeface="Calibri"/>
              </a:rPr>
              <a:t> </a:t>
            </a:r>
            <a:r>
              <a:rPr sz="2800" dirty="0">
                <a:latin typeface="Calibri"/>
                <a:cs typeface="Calibri"/>
              </a:rPr>
              <a:t>of</a:t>
            </a:r>
            <a:r>
              <a:rPr sz="2800" spc="-45" dirty="0">
                <a:latin typeface="Calibri"/>
                <a:cs typeface="Calibri"/>
              </a:rPr>
              <a:t> </a:t>
            </a:r>
            <a:r>
              <a:rPr sz="2800" dirty="0">
                <a:latin typeface="Calibri"/>
                <a:cs typeface="Calibri"/>
              </a:rPr>
              <a:t>dependents.</a:t>
            </a:r>
            <a:r>
              <a:rPr sz="2800" spc="-75" dirty="0">
                <a:latin typeface="Calibri"/>
                <a:cs typeface="Calibri"/>
              </a:rPr>
              <a:t> </a:t>
            </a:r>
            <a:r>
              <a:rPr sz="2800" dirty="0">
                <a:latin typeface="Calibri"/>
                <a:cs typeface="Calibri"/>
              </a:rPr>
              <a:t>Items</a:t>
            </a:r>
            <a:r>
              <a:rPr sz="2800" spc="-40" dirty="0">
                <a:latin typeface="Calibri"/>
                <a:cs typeface="Calibri"/>
              </a:rPr>
              <a:t> </a:t>
            </a:r>
            <a:r>
              <a:rPr sz="2800" dirty="0">
                <a:latin typeface="Calibri"/>
                <a:cs typeface="Calibri"/>
              </a:rPr>
              <a:t>such</a:t>
            </a:r>
            <a:r>
              <a:rPr sz="2800" spc="-20" dirty="0">
                <a:latin typeface="Calibri"/>
                <a:cs typeface="Calibri"/>
              </a:rPr>
              <a:t> </a:t>
            </a:r>
            <a:r>
              <a:rPr sz="2800" spc="-25" dirty="0">
                <a:latin typeface="Calibri"/>
                <a:cs typeface="Calibri"/>
              </a:rPr>
              <a:t>as </a:t>
            </a:r>
            <a:r>
              <a:rPr sz="2800" spc="-20" dirty="0">
                <a:latin typeface="Calibri"/>
                <a:cs typeface="Calibri"/>
              </a:rPr>
              <a:t>refrigerators,</a:t>
            </a:r>
            <a:r>
              <a:rPr sz="2800" spc="-60" dirty="0">
                <a:latin typeface="Calibri"/>
                <a:cs typeface="Calibri"/>
              </a:rPr>
              <a:t> </a:t>
            </a:r>
            <a:r>
              <a:rPr sz="2800" dirty="0">
                <a:latin typeface="Calibri"/>
                <a:cs typeface="Calibri"/>
              </a:rPr>
              <a:t>washing</a:t>
            </a:r>
            <a:r>
              <a:rPr sz="2800" spc="-15" dirty="0">
                <a:latin typeface="Calibri"/>
                <a:cs typeface="Calibri"/>
              </a:rPr>
              <a:t> </a:t>
            </a:r>
            <a:r>
              <a:rPr sz="2800" dirty="0">
                <a:latin typeface="Calibri"/>
                <a:cs typeface="Calibri"/>
              </a:rPr>
              <a:t>machines,</a:t>
            </a:r>
            <a:r>
              <a:rPr sz="2800" spc="-15" dirty="0">
                <a:latin typeface="Calibri"/>
                <a:cs typeface="Calibri"/>
              </a:rPr>
              <a:t> </a:t>
            </a:r>
            <a:r>
              <a:rPr sz="2800" dirty="0">
                <a:latin typeface="Calibri"/>
                <a:cs typeface="Calibri"/>
              </a:rPr>
              <a:t>and</a:t>
            </a:r>
            <a:r>
              <a:rPr sz="2800" spc="-10" dirty="0">
                <a:latin typeface="Calibri"/>
                <a:cs typeface="Calibri"/>
              </a:rPr>
              <a:t> </a:t>
            </a:r>
            <a:r>
              <a:rPr sz="2800" dirty="0">
                <a:latin typeface="Calibri"/>
                <a:cs typeface="Calibri"/>
              </a:rPr>
              <a:t>other</a:t>
            </a:r>
            <a:r>
              <a:rPr sz="2800" spc="-15" dirty="0">
                <a:latin typeface="Calibri"/>
                <a:cs typeface="Calibri"/>
              </a:rPr>
              <a:t> </a:t>
            </a:r>
            <a:r>
              <a:rPr sz="2800" dirty="0">
                <a:latin typeface="Calibri"/>
                <a:cs typeface="Calibri"/>
              </a:rPr>
              <a:t>major</a:t>
            </a:r>
            <a:r>
              <a:rPr sz="2800" spc="-30" dirty="0">
                <a:latin typeface="Calibri"/>
                <a:cs typeface="Calibri"/>
              </a:rPr>
              <a:t> </a:t>
            </a:r>
            <a:r>
              <a:rPr sz="2800" dirty="0">
                <a:latin typeface="Calibri"/>
                <a:cs typeface="Calibri"/>
              </a:rPr>
              <a:t>appliances</a:t>
            </a:r>
            <a:r>
              <a:rPr sz="2800" spc="-10" dirty="0">
                <a:latin typeface="Calibri"/>
                <a:cs typeface="Calibri"/>
              </a:rPr>
              <a:t> </a:t>
            </a:r>
            <a:r>
              <a:rPr sz="2800" spc="-25" dirty="0">
                <a:latin typeface="Calibri"/>
                <a:cs typeface="Calibri"/>
              </a:rPr>
              <a:t>or </a:t>
            </a:r>
            <a:r>
              <a:rPr sz="2800" dirty="0">
                <a:latin typeface="Calibri"/>
                <a:cs typeface="Calibri"/>
              </a:rPr>
              <a:t>furniture</a:t>
            </a:r>
            <a:r>
              <a:rPr sz="2800" spc="-85" dirty="0">
                <a:latin typeface="Calibri"/>
                <a:cs typeface="Calibri"/>
              </a:rPr>
              <a:t> </a:t>
            </a:r>
            <a:r>
              <a:rPr sz="2800" dirty="0">
                <a:latin typeface="Calibri"/>
                <a:cs typeface="Calibri"/>
              </a:rPr>
              <a:t>are</a:t>
            </a:r>
            <a:r>
              <a:rPr sz="2800" spc="-30" dirty="0">
                <a:latin typeface="Calibri"/>
                <a:cs typeface="Calibri"/>
              </a:rPr>
              <a:t> </a:t>
            </a:r>
            <a:r>
              <a:rPr sz="2800" dirty="0">
                <a:latin typeface="Calibri"/>
                <a:cs typeface="Calibri"/>
              </a:rPr>
              <a:t>not</a:t>
            </a:r>
            <a:r>
              <a:rPr sz="2800" spc="-15" dirty="0">
                <a:latin typeface="Calibri"/>
                <a:cs typeface="Calibri"/>
              </a:rPr>
              <a:t> </a:t>
            </a:r>
            <a:r>
              <a:rPr sz="2800" dirty="0">
                <a:latin typeface="Calibri"/>
                <a:cs typeface="Calibri"/>
              </a:rPr>
              <a:t>unaccompanied</a:t>
            </a:r>
            <a:r>
              <a:rPr sz="2800" spc="-50" dirty="0">
                <a:latin typeface="Calibri"/>
                <a:cs typeface="Calibri"/>
              </a:rPr>
              <a:t> </a:t>
            </a:r>
            <a:r>
              <a:rPr sz="2800" spc="-10" dirty="0">
                <a:latin typeface="Calibri"/>
                <a:cs typeface="Calibri"/>
              </a:rPr>
              <a:t>baggage.</a:t>
            </a:r>
            <a:endParaRPr sz="2800">
              <a:latin typeface="Calibri"/>
              <a:cs typeface="Calibri"/>
            </a:endParaRPr>
          </a:p>
        </p:txBody>
      </p:sp>
      <p:grpSp>
        <p:nvGrpSpPr>
          <p:cNvPr id="6" name="object 6"/>
          <p:cNvGrpSpPr/>
          <p:nvPr/>
        </p:nvGrpSpPr>
        <p:grpSpPr>
          <a:xfrm>
            <a:off x="0" y="0"/>
            <a:ext cx="12179300" cy="975360"/>
            <a:chOff x="0" y="0"/>
            <a:chExt cx="12179300" cy="975360"/>
          </a:xfrm>
        </p:grpSpPr>
        <p:sp>
          <p:nvSpPr>
            <p:cNvPr id="7" name="object 7"/>
            <p:cNvSpPr/>
            <p:nvPr/>
          </p:nvSpPr>
          <p:spPr>
            <a:xfrm>
              <a:off x="0" y="0"/>
              <a:ext cx="12179300" cy="622300"/>
            </a:xfrm>
            <a:custGeom>
              <a:avLst/>
              <a:gdLst/>
              <a:ahLst/>
              <a:cxnLst/>
              <a:rect l="l" t="t" r="r" b="b"/>
              <a:pathLst>
                <a:path w="12179300" h="622300">
                  <a:moveTo>
                    <a:pt x="12179300" y="0"/>
                  </a:moveTo>
                  <a:lnTo>
                    <a:pt x="0" y="0"/>
                  </a:lnTo>
                  <a:lnTo>
                    <a:pt x="0" y="622300"/>
                  </a:lnTo>
                  <a:lnTo>
                    <a:pt x="12179300" y="622300"/>
                  </a:lnTo>
                  <a:lnTo>
                    <a:pt x="12179300" y="0"/>
                  </a:lnTo>
                  <a:close/>
                </a:path>
              </a:pathLst>
            </a:custGeom>
            <a:solidFill>
              <a:srgbClr val="3525F6"/>
            </a:solidFill>
          </p:spPr>
          <p:txBody>
            <a:bodyPr wrap="square" lIns="0" tIns="0" rIns="0" bIns="0" rtlCol="0"/>
            <a:lstStyle/>
            <a:p>
              <a:endParaRPr/>
            </a:p>
          </p:txBody>
        </p:sp>
        <p:pic>
          <p:nvPicPr>
            <p:cNvPr id="8" name="object 8"/>
            <p:cNvPicPr/>
            <p:nvPr/>
          </p:nvPicPr>
          <p:blipFill>
            <a:blip r:embed="rId3" cstate="print"/>
            <a:stretch>
              <a:fillRect/>
            </a:stretch>
          </p:blipFill>
          <p:spPr>
            <a:xfrm>
              <a:off x="0" y="0"/>
              <a:ext cx="1567179" cy="975359"/>
            </a:xfrm>
            <a:prstGeom prst="rect">
              <a:avLst/>
            </a:prstGeom>
          </p:spPr>
        </p:pic>
        <p:pic>
          <p:nvPicPr>
            <p:cNvPr id="9" name="object 9"/>
            <p:cNvPicPr/>
            <p:nvPr/>
          </p:nvPicPr>
          <p:blipFill>
            <a:blip r:embed="rId4" cstate="print"/>
            <a:stretch>
              <a:fillRect/>
            </a:stretch>
          </p:blipFill>
          <p:spPr>
            <a:xfrm>
              <a:off x="835660" y="0"/>
              <a:ext cx="1277619" cy="975359"/>
            </a:xfrm>
            <a:prstGeom prst="rect">
              <a:avLst/>
            </a:prstGeom>
          </p:spPr>
        </p:pic>
        <p:pic>
          <p:nvPicPr>
            <p:cNvPr id="10" name="object 10"/>
            <p:cNvPicPr/>
            <p:nvPr/>
          </p:nvPicPr>
          <p:blipFill>
            <a:blip r:embed="rId5" cstate="print"/>
            <a:stretch>
              <a:fillRect/>
            </a:stretch>
          </p:blipFill>
          <p:spPr>
            <a:xfrm>
              <a:off x="1381760" y="0"/>
              <a:ext cx="4782820" cy="975359"/>
            </a:xfrm>
            <a:prstGeom prst="rect">
              <a:avLst/>
            </a:prstGeom>
          </p:spPr>
        </p:pic>
        <p:pic>
          <p:nvPicPr>
            <p:cNvPr id="11" name="object 11"/>
            <p:cNvPicPr/>
            <p:nvPr/>
          </p:nvPicPr>
          <p:blipFill>
            <a:blip r:embed="rId6" cstate="print"/>
            <a:stretch>
              <a:fillRect/>
            </a:stretch>
          </p:blipFill>
          <p:spPr>
            <a:xfrm>
              <a:off x="5433060" y="0"/>
              <a:ext cx="995679" cy="975359"/>
            </a:xfrm>
            <a:prstGeom prst="rect">
              <a:avLst/>
            </a:prstGeom>
          </p:spPr>
        </p:pic>
        <p:pic>
          <p:nvPicPr>
            <p:cNvPr id="12" name="object 12"/>
            <p:cNvPicPr/>
            <p:nvPr/>
          </p:nvPicPr>
          <p:blipFill>
            <a:blip r:embed="rId7" cstate="print"/>
            <a:stretch>
              <a:fillRect/>
            </a:stretch>
          </p:blipFill>
          <p:spPr>
            <a:xfrm>
              <a:off x="5758179" y="0"/>
              <a:ext cx="6029960" cy="886459"/>
            </a:xfrm>
            <a:prstGeom prst="rect">
              <a:avLst/>
            </a:prstGeom>
          </p:spPr>
        </p:pic>
      </p:grpSp>
      <p:sp>
        <p:nvSpPr>
          <p:cNvPr id="13" name="object 13"/>
          <p:cNvSpPr txBox="1">
            <a:spLocks noGrp="1"/>
          </p:cNvSpPr>
          <p:nvPr>
            <p:ph type="title"/>
          </p:nvPr>
        </p:nvSpPr>
        <p:spPr>
          <a:xfrm>
            <a:off x="67016" y="-127980"/>
            <a:ext cx="11426190" cy="695960"/>
          </a:xfrm>
          <a:prstGeom prst="rect">
            <a:avLst/>
          </a:prstGeom>
        </p:spPr>
        <p:txBody>
          <a:bodyPr vert="horz" wrap="square" lIns="0" tIns="12700" rIns="0" bIns="0" rtlCol="0">
            <a:spAutoFit/>
          </a:bodyPr>
          <a:lstStyle/>
          <a:p>
            <a:pPr marL="12700">
              <a:lnSpc>
                <a:spcPct val="100000"/>
              </a:lnSpc>
              <a:spcBef>
                <a:spcPts val="100"/>
              </a:spcBef>
            </a:pPr>
            <a:r>
              <a:rPr sz="4400" b="0" dirty="0">
                <a:solidFill>
                  <a:srgbClr val="FFFFFF"/>
                </a:solidFill>
                <a:latin typeface="Calibri Light"/>
                <a:cs typeface="Calibri Light"/>
              </a:rPr>
              <a:t>Step</a:t>
            </a:r>
            <a:r>
              <a:rPr sz="4400" b="0" spc="-185" dirty="0">
                <a:solidFill>
                  <a:srgbClr val="FFFFFF"/>
                </a:solidFill>
                <a:latin typeface="Calibri Light"/>
                <a:cs typeface="Calibri Light"/>
              </a:rPr>
              <a:t> </a:t>
            </a:r>
            <a:r>
              <a:rPr sz="4400" b="0" dirty="0">
                <a:solidFill>
                  <a:srgbClr val="FFFFFF"/>
                </a:solidFill>
                <a:latin typeface="Calibri Light"/>
                <a:cs typeface="Calibri Light"/>
              </a:rPr>
              <a:t>4:</a:t>
            </a:r>
            <a:r>
              <a:rPr sz="4400" b="0" spc="-75" dirty="0">
                <a:solidFill>
                  <a:srgbClr val="FFFFFF"/>
                </a:solidFill>
                <a:latin typeface="Calibri Light"/>
                <a:cs typeface="Calibri Light"/>
              </a:rPr>
              <a:t> </a:t>
            </a:r>
            <a:r>
              <a:rPr sz="4400" b="0" spc="-65" dirty="0">
                <a:solidFill>
                  <a:srgbClr val="FFFFFF"/>
                </a:solidFill>
                <a:latin typeface="Calibri Light"/>
                <a:cs typeface="Calibri Light"/>
              </a:rPr>
              <a:t>Type</a:t>
            </a:r>
            <a:r>
              <a:rPr sz="4400" b="0" spc="-135" dirty="0">
                <a:solidFill>
                  <a:srgbClr val="FFFFFF"/>
                </a:solidFill>
                <a:latin typeface="Calibri Light"/>
                <a:cs typeface="Calibri Light"/>
              </a:rPr>
              <a:t> </a:t>
            </a:r>
            <a:r>
              <a:rPr sz="4400" b="0" dirty="0">
                <a:solidFill>
                  <a:srgbClr val="FFFFFF"/>
                </a:solidFill>
                <a:latin typeface="Calibri Light"/>
                <a:cs typeface="Calibri Light"/>
              </a:rPr>
              <a:t>of</a:t>
            </a:r>
            <a:r>
              <a:rPr sz="4400" b="0" spc="-95" dirty="0">
                <a:solidFill>
                  <a:srgbClr val="FFFFFF"/>
                </a:solidFill>
                <a:latin typeface="Calibri Light"/>
                <a:cs typeface="Calibri Light"/>
              </a:rPr>
              <a:t> </a:t>
            </a:r>
            <a:r>
              <a:rPr sz="4400" b="0" spc="-30" dirty="0">
                <a:solidFill>
                  <a:srgbClr val="FFFFFF"/>
                </a:solidFill>
                <a:latin typeface="Calibri Light"/>
                <a:cs typeface="Calibri Light"/>
              </a:rPr>
              <a:t>Shipments:</a:t>
            </a:r>
            <a:r>
              <a:rPr sz="4400" b="0" spc="-95" dirty="0">
                <a:solidFill>
                  <a:srgbClr val="FFFFFF"/>
                </a:solidFill>
                <a:latin typeface="Calibri Light"/>
                <a:cs typeface="Calibri Light"/>
              </a:rPr>
              <a:t> </a:t>
            </a:r>
            <a:r>
              <a:rPr sz="3800" b="0" i="1" spc="-150" dirty="0">
                <a:solidFill>
                  <a:srgbClr val="FFFFFF"/>
                </a:solidFill>
                <a:latin typeface="Calibri Light"/>
                <a:cs typeface="Calibri Light"/>
              </a:rPr>
              <a:t>Government</a:t>
            </a:r>
            <a:r>
              <a:rPr sz="3800" b="0" i="1" spc="-145" dirty="0">
                <a:solidFill>
                  <a:srgbClr val="FFFFFF"/>
                </a:solidFill>
                <a:latin typeface="Calibri Light"/>
                <a:cs typeface="Calibri Light"/>
              </a:rPr>
              <a:t> </a:t>
            </a:r>
            <a:r>
              <a:rPr sz="3800" b="0" i="1" spc="-130" dirty="0">
                <a:solidFill>
                  <a:srgbClr val="FFFFFF"/>
                </a:solidFill>
                <a:latin typeface="Calibri Light"/>
                <a:cs typeface="Calibri Light"/>
              </a:rPr>
              <a:t>Contracted</a:t>
            </a:r>
            <a:r>
              <a:rPr sz="3800" b="0" i="1" spc="-190" dirty="0">
                <a:solidFill>
                  <a:srgbClr val="FFFFFF"/>
                </a:solidFill>
                <a:latin typeface="Calibri Light"/>
                <a:cs typeface="Calibri Light"/>
              </a:rPr>
              <a:t> </a:t>
            </a:r>
            <a:r>
              <a:rPr sz="3800" b="0" i="1" spc="-30" dirty="0">
                <a:solidFill>
                  <a:srgbClr val="FFFFFF"/>
                </a:solidFill>
                <a:latin typeface="Calibri Light"/>
                <a:cs typeface="Calibri Light"/>
              </a:rPr>
              <a:t>Move</a:t>
            </a:r>
            <a:endParaRPr sz="3800">
              <a:latin typeface="Calibri Light"/>
              <a:cs typeface="Calibri Light"/>
            </a:endParaRPr>
          </a:p>
        </p:txBody>
      </p:sp>
      <p:sp>
        <p:nvSpPr>
          <p:cNvPr id="14" name="object 14"/>
          <p:cNvSpPr txBox="1"/>
          <p:nvPr/>
        </p:nvSpPr>
        <p:spPr>
          <a:xfrm>
            <a:off x="4135754" y="6462712"/>
            <a:ext cx="3919220" cy="177800"/>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If</a:t>
            </a:r>
            <a:r>
              <a:rPr sz="1200" spc="-20" dirty="0">
                <a:solidFill>
                  <a:srgbClr val="888888"/>
                </a:solidFill>
                <a:latin typeface="Calibri"/>
                <a:cs typeface="Calibri"/>
              </a:rPr>
              <a:t> </a:t>
            </a:r>
            <a:r>
              <a:rPr sz="1200" dirty="0">
                <a:solidFill>
                  <a:srgbClr val="888888"/>
                </a:solidFill>
                <a:latin typeface="Calibri"/>
                <a:cs typeface="Calibri"/>
              </a:rPr>
              <a:t>you</a:t>
            </a:r>
            <a:r>
              <a:rPr sz="1200" spc="-20" dirty="0">
                <a:solidFill>
                  <a:srgbClr val="888888"/>
                </a:solidFill>
                <a:latin typeface="Calibri"/>
                <a:cs typeface="Calibri"/>
              </a:rPr>
              <a:t> </a:t>
            </a:r>
            <a:r>
              <a:rPr sz="1200" dirty="0">
                <a:solidFill>
                  <a:srgbClr val="888888"/>
                </a:solidFill>
                <a:latin typeface="Calibri"/>
                <a:cs typeface="Calibri"/>
              </a:rPr>
              <a:t>have</a:t>
            </a:r>
            <a:r>
              <a:rPr sz="1200" spc="-25" dirty="0">
                <a:solidFill>
                  <a:srgbClr val="888888"/>
                </a:solidFill>
                <a:latin typeface="Calibri"/>
                <a:cs typeface="Calibri"/>
              </a:rPr>
              <a:t> </a:t>
            </a:r>
            <a:r>
              <a:rPr sz="1200" dirty="0">
                <a:solidFill>
                  <a:srgbClr val="888888"/>
                </a:solidFill>
                <a:latin typeface="Calibri"/>
                <a:cs typeface="Calibri"/>
              </a:rPr>
              <a:t>any</a:t>
            </a:r>
            <a:r>
              <a:rPr sz="1200" spc="-45" dirty="0">
                <a:solidFill>
                  <a:srgbClr val="888888"/>
                </a:solidFill>
                <a:latin typeface="Calibri"/>
                <a:cs typeface="Calibri"/>
              </a:rPr>
              <a:t> </a:t>
            </a:r>
            <a:r>
              <a:rPr sz="1200" dirty="0">
                <a:solidFill>
                  <a:srgbClr val="888888"/>
                </a:solidFill>
                <a:latin typeface="Calibri"/>
                <a:cs typeface="Calibri"/>
              </a:rPr>
              <a:t>questions</a:t>
            </a:r>
            <a:r>
              <a:rPr sz="1200" spc="-40" dirty="0">
                <a:solidFill>
                  <a:srgbClr val="888888"/>
                </a:solidFill>
                <a:latin typeface="Calibri"/>
                <a:cs typeface="Calibri"/>
              </a:rPr>
              <a:t> </a:t>
            </a:r>
            <a:r>
              <a:rPr sz="1200" dirty="0">
                <a:solidFill>
                  <a:srgbClr val="888888"/>
                </a:solidFill>
                <a:latin typeface="Calibri"/>
                <a:cs typeface="Calibri"/>
              </a:rPr>
              <a:t>please</a:t>
            </a:r>
            <a:r>
              <a:rPr sz="1200" spc="-10" dirty="0">
                <a:solidFill>
                  <a:srgbClr val="888888"/>
                </a:solidFill>
                <a:latin typeface="Calibri"/>
                <a:cs typeface="Calibri"/>
              </a:rPr>
              <a:t> </a:t>
            </a:r>
            <a:r>
              <a:rPr sz="1200" dirty="0">
                <a:solidFill>
                  <a:srgbClr val="888888"/>
                </a:solidFill>
                <a:latin typeface="Calibri"/>
                <a:cs typeface="Calibri"/>
              </a:rPr>
              <a:t>contact</a:t>
            </a:r>
            <a:r>
              <a:rPr sz="1200" spc="10" dirty="0">
                <a:solidFill>
                  <a:srgbClr val="888888"/>
                </a:solidFill>
                <a:latin typeface="Calibri"/>
                <a:cs typeface="Calibri"/>
              </a:rPr>
              <a:t> </a:t>
            </a:r>
            <a:r>
              <a:rPr sz="1200" dirty="0">
                <a:solidFill>
                  <a:srgbClr val="888888"/>
                </a:solidFill>
                <a:latin typeface="Calibri"/>
                <a:cs typeface="Calibri"/>
              </a:rPr>
              <a:t>our</a:t>
            </a:r>
            <a:r>
              <a:rPr sz="1200" spc="-45" dirty="0">
                <a:solidFill>
                  <a:srgbClr val="888888"/>
                </a:solidFill>
                <a:latin typeface="Calibri"/>
                <a:cs typeface="Calibri"/>
              </a:rPr>
              <a:t> </a:t>
            </a:r>
            <a:r>
              <a:rPr sz="1200" dirty="0">
                <a:solidFill>
                  <a:srgbClr val="888888"/>
                </a:solidFill>
                <a:latin typeface="Calibri"/>
                <a:cs typeface="Calibri"/>
              </a:rPr>
              <a:t>office</a:t>
            </a:r>
            <a:r>
              <a:rPr sz="1200" spc="15" dirty="0">
                <a:solidFill>
                  <a:srgbClr val="888888"/>
                </a:solidFill>
                <a:latin typeface="Calibri"/>
                <a:cs typeface="Calibri"/>
              </a:rPr>
              <a:t> </a:t>
            </a:r>
            <a:r>
              <a:rPr sz="1200" dirty="0">
                <a:solidFill>
                  <a:srgbClr val="888888"/>
                </a:solidFill>
                <a:latin typeface="Calibri"/>
                <a:cs typeface="Calibri"/>
              </a:rPr>
              <a:t>at</a:t>
            </a:r>
            <a:r>
              <a:rPr sz="1200" spc="-10" dirty="0">
                <a:solidFill>
                  <a:srgbClr val="888888"/>
                </a:solidFill>
                <a:latin typeface="Calibri"/>
                <a:cs typeface="Calibri"/>
              </a:rPr>
              <a:t> </a:t>
            </a:r>
            <a:r>
              <a:rPr sz="1200" spc="-20" dirty="0">
                <a:solidFill>
                  <a:srgbClr val="888888"/>
                </a:solidFill>
                <a:latin typeface="Calibri"/>
                <a:cs typeface="Calibri"/>
              </a:rPr>
              <a:t>456-3229</a:t>
            </a:r>
            <a:endParaRPr sz="12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ject 7">
            <a:extLst>
              <a:ext uri="{FF2B5EF4-FFF2-40B4-BE49-F238E27FC236}">
                <a16:creationId xmlns:a16="http://schemas.microsoft.com/office/drawing/2014/main" id="{DA513490-C4FD-9C8B-071E-8A7696840CEB}"/>
              </a:ext>
            </a:extLst>
          </p:cNvPr>
          <p:cNvPicPr/>
          <p:nvPr/>
        </p:nvPicPr>
        <p:blipFill>
          <a:blip r:embed="rId2" cstate="print"/>
          <a:stretch>
            <a:fillRect/>
          </a:stretch>
        </p:blipFill>
        <p:spPr>
          <a:xfrm>
            <a:off x="3962400" y="2133600"/>
            <a:ext cx="7386319" cy="3746499"/>
          </a:xfrm>
          <a:prstGeom prst="rect">
            <a:avLst/>
          </a:prstGeom>
        </p:spPr>
      </p:pic>
      <p:sp>
        <p:nvSpPr>
          <p:cNvPr id="4" name="TextBox 3">
            <a:extLst>
              <a:ext uri="{FF2B5EF4-FFF2-40B4-BE49-F238E27FC236}">
                <a16:creationId xmlns:a16="http://schemas.microsoft.com/office/drawing/2014/main" id="{C03AC7E3-2B22-9E7B-E79F-7B8568E80404}"/>
              </a:ext>
            </a:extLst>
          </p:cNvPr>
          <p:cNvSpPr txBox="1"/>
          <p:nvPr/>
        </p:nvSpPr>
        <p:spPr>
          <a:xfrm>
            <a:off x="990601" y="588994"/>
            <a:ext cx="10358118"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Military Family Life Counselor Program </a:t>
            </a:r>
          </a:p>
        </p:txBody>
      </p:sp>
      <p:sp>
        <p:nvSpPr>
          <p:cNvPr id="5" name="TextBox 4">
            <a:extLst>
              <a:ext uri="{FF2B5EF4-FFF2-40B4-BE49-F238E27FC236}">
                <a16:creationId xmlns:a16="http://schemas.microsoft.com/office/drawing/2014/main" id="{48F99786-9A00-D152-14EC-12285C2A5F52}"/>
              </a:ext>
            </a:extLst>
          </p:cNvPr>
          <p:cNvSpPr txBox="1"/>
          <p:nvPr/>
        </p:nvSpPr>
        <p:spPr>
          <a:xfrm>
            <a:off x="533400" y="1744691"/>
            <a:ext cx="2819400" cy="4524315"/>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Adult and youth services available</a:t>
            </a:r>
          </a:p>
          <a:p>
            <a:endParaRPr lang="en-US" sz="3600" dirty="0">
              <a:latin typeface="Cambria" panose="02040503050406030204" pitchFamily="18" charset="0"/>
              <a:ea typeface="Cambria" panose="02040503050406030204" pitchFamily="18" charset="0"/>
            </a:endParaRPr>
          </a:p>
          <a:p>
            <a:r>
              <a:rPr lang="en-US" sz="3600" dirty="0">
                <a:latin typeface="Cambria" panose="02040503050406030204" pitchFamily="18" charset="0"/>
                <a:ea typeface="Cambria" panose="02040503050406030204" pitchFamily="18" charset="0"/>
              </a:rPr>
              <a:t>Call 318-456-8400 opt 9</a:t>
            </a:r>
          </a:p>
        </p:txBody>
      </p:sp>
      <p:sp>
        <p:nvSpPr>
          <p:cNvPr id="6" name="TextBox 5">
            <a:extLst>
              <a:ext uri="{FF2B5EF4-FFF2-40B4-BE49-F238E27FC236}">
                <a16:creationId xmlns:a16="http://schemas.microsoft.com/office/drawing/2014/main" id="{030698EA-63AD-233C-0111-854459791ABD}"/>
              </a:ext>
            </a:extLst>
          </p:cNvPr>
          <p:cNvSpPr txBox="1"/>
          <p:nvPr/>
        </p:nvSpPr>
        <p:spPr>
          <a:xfrm>
            <a:off x="4723129" y="6181329"/>
            <a:ext cx="586485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hlinkClick r:id="rId3"/>
              </a:rPr>
              <a:t>Click here to learn more about the MFLC program </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32656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29379" y="1783080"/>
            <a:ext cx="3835399" cy="3733799"/>
          </a:xfrm>
          <a:prstGeom prst="rect">
            <a:avLst/>
          </a:prstGeom>
        </p:spPr>
      </p:pic>
      <p:sp>
        <p:nvSpPr>
          <p:cNvPr id="3" name="object 3"/>
          <p:cNvSpPr txBox="1"/>
          <p:nvPr/>
        </p:nvSpPr>
        <p:spPr>
          <a:xfrm>
            <a:off x="1348739" y="1592580"/>
            <a:ext cx="9166860" cy="4048760"/>
          </a:xfrm>
          <a:prstGeom prst="rect">
            <a:avLst/>
          </a:prstGeom>
          <a:ln w="9525">
            <a:solidFill>
              <a:srgbClr val="3525F6"/>
            </a:solidFill>
          </a:ln>
        </p:spPr>
        <p:txBody>
          <a:bodyPr vert="horz" wrap="square" lIns="0" tIns="206375" rIns="0" bIns="0" rtlCol="0">
            <a:spAutoFit/>
          </a:bodyPr>
          <a:lstStyle/>
          <a:p>
            <a:pPr marL="90805">
              <a:lnSpc>
                <a:spcPct val="100000"/>
              </a:lnSpc>
              <a:spcBef>
                <a:spcPts val="1625"/>
              </a:spcBef>
            </a:pPr>
            <a:r>
              <a:rPr sz="3600" b="1" spc="-20" dirty="0">
                <a:latin typeface="Calibri"/>
                <a:cs typeface="Calibri"/>
              </a:rPr>
              <a:t>Transit</a:t>
            </a:r>
            <a:r>
              <a:rPr sz="3600" b="1" spc="-130" dirty="0">
                <a:latin typeface="Calibri"/>
                <a:cs typeface="Calibri"/>
              </a:rPr>
              <a:t> </a:t>
            </a:r>
            <a:r>
              <a:rPr sz="3600" b="1" spc="-20" dirty="0">
                <a:latin typeface="Calibri"/>
                <a:cs typeface="Calibri"/>
              </a:rPr>
              <a:t>Time</a:t>
            </a:r>
            <a:endParaRPr sz="3600">
              <a:latin typeface="Calibri"/>
              <a:cs typeface="Calibri"/>
            </a:endParaRPr>
          </a:p>
          <a:p>
            <a:pPr marL="869950" indent="-325755">
              <a:lnSpc>
                <a:spcPct val="100000"/>
              </a:lnSpc>
              <a:spcBef>
                <a:spcPts val="2520"/>
              </a:spcBef>
              <a:buSzPct val="96875"/>
              <a:buFont typeface="Wingdings"/>
              <a:buChar char=""/>
              <a:tabLst>
                <a:tab pos="869950" algn="l"/>
                <a:tab pos="5428615" algn="l"/>
              </a:tabLst>
            </a:pPr>
            <a:r>
              <a:rPr sz="3200" dirty="0">
                <a:latin typeface="Calibri"/>
                <a:cs typeface="Calibri"/>
              </a:rPr>
              <a:t>HHG</a:t>
            </a:r>
            <a:r>
              <a:rPr sz="3200" spc="-45" dirty="0">
                <a:latin typeface="Calibri"/>
                <a:cs typeface="Calibri"/>
              </a:rPr>
              <a:t> </a:t>
            </a:r>
            <a:r>
              <a:rPr sz="3200" dirty="0">
                <a:latin typeface="Calibri"/>
                <a:cs typeface="Calibri"/>
              </a:rPr>
              <a:t>traveling</a:t>
            </a:r>
            <a:r>
              <a:rPr sz="3200" spc="-70" dirty="0">
                <a:latin typeface="Calibri"/>
                <a:cs typeface="Calibri"/>
              </a:rPr>
              <a:t> </a:t>
            </a:r>
            <a:r>
              <a:rPr sz="3200" dirty="0">
                <a:latin typeface="Calibri"/>
                <a:cs typeface="Calibri"/>
              </a:rPr>
              <a:t>to</a:t>
            </a:r>
            <a:r>
              <a:rPr sz="3200" spc="-50" dirty="0">
                <a:latin typeface="Calibri"/>
                <a:cs typeface="Calibri"/>
              </a:rPr>
              <a:t> </a:t>
            </a:r>
            <a:r>
              <a:rPr sz="3200" spc="-10" dirty="0">
                <a:latin typeface="Calibri"/>
                <a:cs typeface="Calibri"/>
              </a:rPr>
              <a:t>overseas:</a:t>
            </a:r>
            <a:r>
              <a:rPr sz="3200" dirty="0">
                <a:latin typeface="Calibri"/>
                <a:cs typeface="Calibri"/>
              </a:rPr>
              <a:t>	</a:t>
            </a:r>
            <a:r>
              <a:rPr sz="3200" spc="-10" dirty="0">
                <a:latin typeface="Calibri"/>
                <a:cs typeface="Calibri"/>
              </a:rPr>
              <a:t>~45-</a:t>
            </a:r>
            <a:r>
              <a:rPr sz="3200" dirty="0">
                <a:latin typeface="Calibri"/>
                <a:cs typeface="Calibri"/>
              </a:rPr>
              <a:t>60</a:t>
            </a:r>
            <a:r>
              <a:rPr sz="3200" spc="40" dirty="0">
                <a:latin typeface="Calibri"/>
                <a:cs typeface="Calibri"/>
              </a:rPr>
              <a:t> </a:t>
            </a:r>
            <a:r>
              <a:rPr sz="3200" spc="-20" dirty="0">
                <a:latin typeface="Calibri"/>
                <a:cs typeface="Calibri"/>
              </a:rPr>
              <a:t>days</a:t>
            </a:r>
            <a:endParaRPr sz="3200">
              <a:latin typeface="Calibri"/>
              <a:cs typeface="Calibri"/>
            </a:endParaRPr>
          </a:p>
          <a:p>
            <a:pPr marL="869950" indent="-325755">
              <a:lnSpc>
                <a:spcPct val="100000"/>
              </a:lnSpc>
              <a:spcBef>
                <a:spcPts val="2420"/>
              </a:spcBef>
              <a:buSzPct val="96875"/>
              <a:buFont typeface="Wingdings"/>
              <a:buChar char=""/>
              <a:tabLst>
                <a:tab pos="869950" algn="l"/>
                <a:tab pos="5144135" algn="l"/>
              </a:tabLst>
            </a:pPr>
            <a:r>
              <a:rPr sz="3200" dirty="0">
                <a:latin typeface="Calibri"/>
                <a:cs typeface="Calibri"/>
              </a:rPr>
              <a:t>UB</a:t>
            </a:r>
            <a:r>
              <a:rPr sz="3200" spc="-65" dirty="0">
                <a:latin typeface="Calibri"/>
                <a:cs typeface="Calibri"/>
              </a:rPr>
              <a:t> </a:t>
            </a:r>
            <a:r>
              <a:rPr sz="3200" dirty="0">
                <a:latin typeface="Calibri"/>
                <a:cs typeface="Calibri"/>
              </a:rPr>
              <a:t>traveling</a:t>
            </a:r>
            <a:r>
              <a:rPr sz="3200" spc="-70" dirty="0">
                <a:latin typeface="Calibri"/>
                <a:cs typeface="Calibri"/>
              </a:rPr>
              <a:t> </a:t>
            </a:r>
            <a:r>
              <a:rPr sz="3200" dirty="0">
                <a:latin typeface="Calibri"/>
                <a:cs typeface="Calibri"/>
              </a:rPr>
              <a:t>to</a:t>
            </a:r>
            <a:r>
              <a:rPr sz="3200" spc="-55" dirty="0">
                <a:latin typeface="Calibri"/>
                <a:cs typeface="Calibri"/>
              </a:rPr>
              <a:t> </a:t>
            </a:r>
            <a:r>
              <a:rPr sz="3200" spc="-10" dirty="0">
                <a:latin typeface="Calibri"/>
                <a:cs typeface="Calibri"/>
              </a:rPr>
              <a:t>overseas:</a:t>
            </a:r>
            <a:r>
              <a:rPr sz="3200" dirty="0">
                <a:latin typeface="Calibri"/>
                <a:cs typeface="Calibri"/>
              </a:rPr>
              <a:t>	</a:t>
            </a:r>
            <a:r>
              <a:rPr sz="3200" spc="-10" dirty="0">
                <a:latin typeface="Calibri"/>
                <a:cs typeface="Calibri"/>
              </a:rPr>
              <a:t>~30-</a:t>
            </a:r>
            <a:r>
              <a:rPr sz="3200" dirty="0">
                <a:latin typeface="Calibri"/>
                <a:cs typeface="Calibri"/>
              </a:rPr>
              <a:t>45</a:t>
            </a:r>
            <a:r>
              <a:rPr sz="3200" spc="40" dirty="0">
                <a:latin typeface="Calibri"/>
                <a:cs typeface="Calibri"/>
              </a:rPr>
              <a:t> </a:t>
            </a:r>
            <a:r>
              <a:rPr sz="3200" spc="-20" dirty="0">
                <a:latin typeface="Calibri"/>
                <a:cs typeface="Calibri"/>
              </a:rPr>
              <a:t>days</a:t>
            </a:r>
            <a:endParaRPr sz="3200">
              <a:latin typeface="Calibri"/>
              <a:cs typeface="Calibri"/>
            </a:endParaRPr>
          </a:p>
          <a:p>
            <a:pPr marL="869950" indent="-325755">
              <a:lnSpc>
                <a:spcPct val="100000"/>
              </a:lnSpc>
              <a:spcBef>
                <a:spcPts val="2420"/>
              </a:spcBef>
              <a:buSzPct val="96875"/>
              <a:buFont typeface="Wingdings"/>
              <a:buChar char=""/>
              <a:tabLst>
                <a:tab pos="869950" algn="l"/>
              </a:tabLst>
            </a:pPr>
            <a:r>
              <a:rPr sz="3200" dirty="0">
                <a:latin typeface="Calibri"/>
                <a:cs typeface="Calibri"/>
              </a:rPr>
              <a:t>HHG</a:t>
            </a:r>
            <a:r>
              <a:rPr sz="3200" spc="-35" dirty="0">
                <a:latin typeface="Calibri"/>
                <a:cs typeface="Calibri"/>
              </a:rPr>
              <a:t> </a:t>
            </a:r>
            <a:r>
              <a:rPr sz="3200" dirty="0">
                <a:latin typeface="Calibri"/>
                <a:cs typeface="Calibri"/>
              </a:rPr>
              <a:t>traveling</a:t>
            </a:r>
            <a:r>
              <a:rPr sz="3200" spc="-45" dirty="0">
                <a:latin typeface="Calibri"/>
                <a:cs typeface="Calibri"/>
              </a:rPr>
              <a:t> </a:t>
            </a:r>
            <a:r>
              <a:rPr sz="3200" dirty="0">
                <a:latin typeface="Calibri"/>
                <a:cs typeface="Calibri"/>
              </a:rPr>
              <a:t>within</a:t>
            </a:r>
            <a:r>
              <a:rPr sz="3200" spc="-20" dirty="0">
                <a:latin typeface="Calibri"/>
                <a:cs typeface="Calibri"/>
              </a:rPr>
              <a:t> </a:t>
            </a:r>
            <a:r>
              <a:rPr sz="3200" dirty="0">
                <a:latin typeface="Calibri"/>
                <a:cs typeface="Calibri"/>
              </a:rPr>
              <a:t>CONUS:</a:t>
            </a:r>
            <a:r>
              <a:rPr sz="3200" spc="-35" dirty="0">
                <a:latin typeface="Calibri"/>
                <a:cs typeface="Calibri"/>
              </a:rPr>
              <a:t> </a:t>
            </a:r>
            <a:r>
              <a:rPr sz="3200" dirty="0">
                <a:latin typeface="Calibri"/>
                <a:cs typeface="Calibri"/>
              </a:rPr>
              <a:t>~5-15</a:t>
            </a:r>
            <a:r>
              <a:rPr sz="3200" spc="-25" dirty="0">
                <a:latin typeface="Calibri"/>
                <a:cs typeface="Calibri"/>
              </a:rPr>
              <a:t> </a:t>
            </a:r>
            <a:r>
              <a:rPr sz="3200" spc="-20" dirty="0">
                <a:latin typeface="Calibri"/>
                <a:cs typeface="Calibri"/>
              </a:rPr>
              <a:t>days</a:t>
            </a:r>
            <a:endParaRPr sz="3200">
              <a:latin typeface="Calibri"/>
              <a:cs typeface="Calibri"/>
            </a:endParaRPr>
          </a:p>
        </p:txBody>
      </p:sp>
      <p:grpSp>
        <p:nvGrpSpPr>
          <p:cNvPr id="4" name="object 4"/>
          <p:cNvGrpSpPr/>
          <p:nvPr/>
        </p:nvGrpSpPr>
        <p:grpSpPr>
          <a:xfrm>
            <a:off x="0" y="0"/>
            <a:ext cx="12192000" cy="975360"/>
            <a:chOff x="0" y="0"/>
            <a:chExt cx="12192000" cy="975360"/>
          </a:xfrm>
        </p:grpSpPr>
        <p:sp>
          <p:nvSpPr>
            <p:cNvPr id="5" name="object 5"/>
            <p:cNvSpPr/>
            <p:nvPr/>
          </p:nvSpPr>
          <p:spPr>
            <a:xfrm>
              <a:off x="0" y="0"/>
              <a:ext cx="12192000" cy="622300"/>
            </a:xfrm>
            <a:custGeom>
              <a:avLst/>
              <a:gdLst/>
              <a:ahLst/>
              <a:cxnLst/>
              <a:rect l="l" t="t" r="r" b="b"/>
              <a:pathLst>
                <a:path w="12192000" h="622300">
                  <a:moveTo>
                    <a:pt x="12192000" y="0"/>
                  </a:moveTo>
                  <a:lnTo>
                    <a:pt x="0" y="0"/>
                  </a:lnTo>
                  <a:lnTo>
                    <a:pt x="0" y="622300"/>
                  </a:lnTo>
                  <a:lnTo>
                    <a:pt x="12192000" y="622300"/>
                  </a:lnTo>
                  <a:lnTo>
                    <a:pt x="12192000" y="0"/>
                  </a:lnTo>
                  <a:close/>
                </a:path>
              </a:pathLst>
            </a:custGeom>
            <a:solidFill>
              <a:srgbClr val="3525F6"/>
            </a:solidFill>
          </p:spPr>
          <p:txBody>
            <a:bodyPr wrap="square" lIns="0" tIns="0" rIns="0" bIns="0" rtlCol="0"/>
            <a:lstStyle/>
            <a:p>
              <a:endParaRPr/>
            </a:p>
          </p:txBody>
        </p:sp>
        <p:pic>
          <p:nvPicPr>
            <p:cNvPr id="6" name="object 6"/>
            <p:cNvPicPr/>
            <p:nvPr/>
          </p:nvPicPr>
          <p:blipFill>
            <a:blip r:embed="rId3" cstate="print"/>
            <a:stretch>
              <a:fillRect/>
            </a:stretch>
          </p:blipFill>
          <p:spPr>
            <a:xfrm>
              <a:off x="0" y="0"/>
              <a:ext cx="1577340" cy="975359"/>
            </a:xfrm>
            <a:prstGeom prst="rect">
              <a:avLst/>
            </a:prstGeom>
          </p:spPr>
        </p:pic>
        <p:pic>
          <p:nvPicPr>
            <p:cNvPr id="7" name="object 7"/>
            <p:cNvPicPr/>
            <p:nvPr/>
          </p:nvPicPr>
          <p:blipFill>
            <a:blip r:embed="rId4" cstate="print"/>
            <a:stretch>
              <a:fillRect/>
            </a:stretch>
          </p:blipFill>
          <p:spPr>
            <a:xfrm>
              <a:off x="845819" y="0"/>
              <a:ext cx="1277619" cy="975359"/>
            </a:xfrm>
            <a:prstGeom prst="rect">
              <a:avLst/>
            </a:prstGeom>
          </p:spPr>
        </p:pic>
        <p:pic>
          <p:nvPicPr>
            <p:cNvPr id="8" name="object 8"/>
            <p:cNvPicPr/>
            <p:nvPr/>
          </p:nvPicPr>
          <p:blipFill>
            <a:blip r:embed="rId5" cstate="print"/>
            <a:stretch>
              <a:fillRect/>
            </a:stretch>
          </p:blipFill>
          <p:spPr>
            <a:xfrm>
              <a:off x="1391919" y="0"/>
              <a:ext cx="4782820" cy="975359"/>
            </a:xfrm>
            <a:prstGeom prst="rect">
              <a:avLst/>
            </a:prstGeom>
          </p:spPr>
        </p:pic>
        <p:pic>
          <p:nvPicPr>
            <p:cNvPr id="9" name="object 9"/>
            <p:cNvPicPr/>
            <p:nvPr/>
          </p:nvPicPr>
          <p:blipFill>
            <a:blip r:embed="rId6" cstate="print"/>
            <a:stretch>
              <a:fillRect/>
            </a:stretch>
          </p:blipFill>
          <p:spPr>
            <a:xfrm>
              <a:off x="5443220" y="0"/>
              <a:ext cx="995679" cy="975359"/>
            </a:xfrm>
            <a:prstGeom prst="rect">
              <a:avLst/>
            </a:prstGeom>
          </p:spPr>
        </p:pic>
        <p:pic>
          <p:nvPicPr>
            <p:cNvPr id="10" name="object 10"/>
            <p:cNvPicPr/>
            <p:nvPr/>
          </p:nvPicPr>
          <p:blipFill>
            <a:blip r:embed="rId7" cstate="print"/>
            <a:stretch>
              <a:fillRect/>
            </a:stretch>
          </p:blipFill>
          <p:spPr>
            <a:xfrm>
              <a:off x="5768340" y="0"/>
              <a:ext cx="6029959" cy="886459"/>
            </a:xfrm>
            <a:prstGeom prst="rect">
              <a:avLst/>
            </a:prstGeom>
          </p:spPr>
        </p:pic>
      </p:grpSp>
      <p:sp>
        <p:nvSpPr>
          <p:cNvPr id="11" name="object 11"/>
          <p:cNvSpPr txBox="1">
            <a:spLocks noGrp="1"/>
          </p:cNvSpPr>
          <p:nvPr>
            <p:ph type="title"/>
          </p:nvPr>
        </p:nvSpPr>
        <p:spPr>
          <a:xfrm>
            <a:off x="78739" y="-127980"/>
            <a:ext cx="11426190" cy="695960"/>
          </a:xfrm>
          <a:prstGeom prst="rect">
            <a:avLst/>
          </a:prstGeom>
        </p:spPr>
        <p:txBody>
          <a:bodyPr vert="horz" wrap="square" lIns="0" tIns="12700" rIns="0" bIns="0" rtlCol="0">
            <a:spAutoFit/>
          </a:bodyPr>
          <a:lstStyle/>
          <a:p>
            <a:pPr marL="12700">
              <a:lnSpc>
                <a:spcPct val="100000"/>
              </a:lnSpc>
              <a:spcBef>
                <a:spcPts val="100"/>
              </a:spcBef>
            </a:pPr>
            <a:r>
              <a:rPr sz="4400" b="0" dirty="0">
                <a:solidFill>
                  <a:srgbClr val="FFFFFF"/>
                </a:solidFill>
                <a:latin typeface="Calibri Light"/>
                <a:cs typeface="Calibri Light"/>
              </a:rPr>
              <a:t>Step</a:t>
            </a:r>
            <a:r>
              <a:rPr sz="4400" b="0" spc="-185" dirty="0">
                <a:solidFill>
                  <a:srgbClr val="FFFFFF"/>
                </a:solidFill>
                <a:latin typeface="Calibri Light"/>
                <a:cs typeface="Calibri Light"/>
              </a:rPr>
              <a:t> </a:t>
            </a:r>
            <a:r>
              <a:rPr sz="4400" b="0" dirty="0">
                <a:solidFill>
                  <a:srgbClr val="FFFFFF"/>
                </a:solidFill>
                <a:latin typeface="Calibri Light"/>
                <a:cs typeface="Calibri Light"/>
              </a:rPr>
              <a:t>4:</a:t>
            </a:r>
            <a:r>
              <a:rPr sz="4400" b="0" spc="-75" dirty="0">
                <a:solidFill>
                  <a:srgbClr val="FFFFFF"/>
                </a:solidFill>
                <a:latin typeface="Calibri Light"/>
                <a:cs typeface="Calibri Light"/>
              </a:rPr>
              <a:t> </a:t>
            </a:r>
            <a:r>
              <a:rPr sz="4400" b="0" spc="-65" dirty="0">
                <a:solidFill>
                  <a:srgbClr val="FFFFFF"/>
                </a:solidFill>
                <a:latin typeface="Calibri Light"/>
                <a:cs typeface="Calibri Light"/>
              </a:rPr>
              <a:t>Type</a:t>
            </a:r>
            <a:r>
              <a:rPr sz="4400" b="0" spc="-135" dirty="0">
                <a:solidFill>
                  <a:srgbClr val="FFFFFF"/>
                </a:solidFill>
                <a:latin typeface="Calibri Light"/>
                <a:cs typeface="Calibri Light"/>
              </a:rPr>
              <a:t> </a:t>
            </a:r>
            <a:r>
              <a:rPr sz="4400" b="0" dirty="0">
                <a:solidFill>
                  <a:srgbClr val="FFFFFF"/>
                </a:solidFill>
                <a:latin typeface="Calibri Light"/>
                <a:cs typeface="Calibri Light"/>
              </a:rPr>
              <a:t>of</a:t>
            </a:r>
            <a:r>
              <a:rPr sz="4400" b="0" spc="-95" dirty="0">
                <a:solidFill>
                  <a:srgbClr val="FFFFFF"/>
                </a:solidFill>
                <a:latin typeface="Calibri Light"/>
                <a:cs typeface="Calibri Light"/>
              </a:rPr>
              <a:t> </a:t>
            </a:r>
            <a:r>
              <a:rPr sz="4400" b="0" spc="-30" dirty="0">
                <a:solidFill>
                  <a:srgbClr val="FFFFFF"/>
                </a:solidFill>
                <a:latin typeface="Calibri Light"/>
                <a:cs typeface="Calibri Light"/>
              </a:rPr>
              <a:t>Shipments:</a:t>
            </a:r>
            <a:r>
              <a:rPr sz="4400" b="0" spc="-95" dirty="0">
                <a:solidFill>
                  <a:srgbClr val="FFFFFF"/>
                </a:solidFill>
                <a:latin typeface="Calibri Light"/>
                <a:cs typeface="Calibri Light"/>
              </a:rPr>
              <a:t> </a:t>
            </a:r>
            <a:r>
              <a:rPr sz="3800" b="0" i="1" spc="-150" dirty="0">
                <a:solidFill>
                  <a:srgbClr val="FFFFFF"/>
                </a:solidFill>
                <a:latin typeface="Calibri Light"/>
                <a:cs typeface="Calibri Light"/>
              </a:rPr>
              <a:t>Government</a:t>
            </a:r>
            <a:r>
              <a:rPr sz="3800" b="0" i="1" spc="-145" dirty="0">
                <a:solidFill>
                  <a:srgbClr val="FFFFFF"/>
                </a:solidFill>
                <a:latin typeface="Calibri Light"/>
                <a:cs typeface="Calibri Light"/>
              </a:rPr>
              <a:t> </a:t>
            </a:r>
            <a:r>
              <a:rPr sz="3800" b="0" i="1" spc="-130" dirty="0">
                <a:solidFill>
                  <a:srgbClr val="FFFFFF"/>
                </a:solidFill>
                <a:latin typeface="Calibri Light"/>
                <a:cs typeface="Calibri Light"/>
              </a:rPr>
              <a:t>Contracted</a:t>
            </a:r>
            <a:r>
              <a:rPr sz="3800" b="0" i="1" spc="-190" dirty="0">
                <a:solidFill>
                  <a:srgbClr val="FFFFFF"/>
                </a:solidFill>
                <a:latin typeface="Calibri Light"/>
                <a:cs typeface="Calibri Light"/>
              </a:rPr>
              <a:t> </a:t>
            </a:r>
            <a:r>
              <a:rPr sz="3800" b="0" i="1" spc="-30" dirty="0">
                <a:solidFill>
                  <a:srgbClr val="FFFFFF"/>
                </a:solidFill>
                <a:latin typeface="Calibri Light"/>
                <a:cs typeface="Calibri Light"/>
              </a:rPr>
              <a:t>Move</a:t>
            </a:r>
            <a:endParaRPr sz="3800">
              <a:latin typeface="Calibri Light"/>
              <a:cs typeface="Calibri Light"/>
            </a:endParaRPr>
          </a:p>
        </p:txBody>
      </p:sp>
      <p:sp>
        <p:nvSpPr>
          <p:cNvPr id="12" name="object 12"/>
          <p:cNvSpPr txBox="1"/>
          <p:nvPr/>
        </p:nvSpPr>
        <p:spPr>
          <a:xfrm>
            <a:off x="4135754" y="6462712"/>
            <a:ext cx="3919220" cy="177800"/>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If</a:t>
            </a:r>
            <a:r>
              <a:rPr sz="1200" spc="-20" dirty="0">
                <a:solidFill>
                  <a:srgbClr val="888888"/>
                </a:solidFill>
                <a:latin typeface="Calibri"/>
                <a:cs typeface="Calibri"/>
              </a:rPr>
              <a:t> </a:t>
            </a:r>
            <a:r>
              <a:rPr sz="1200" dirty="0">
                <a:solidFill>
                  <a:srgbClr val="888888"/>
                </a:solidFill>
                <a:latin typeface="Calibri"/>
                <a:cs typeface="Calibri"/>
              </a:rPr>
              <a:t>you</a:t>
            </a:r>
            <a:r>
              <a:rPr sz="1200" spc="-20" dirty="0">
                <a:solidFill>
                  <a:srgbClr val="888888"/>
                </a:solidFill>
                <a:latin typeface="Calibri"/>
                <a:cs typeface="Calibri"/>
              </a:rPr>
              <a:t> </a:t>
            </a:r>
            <a:r>
              <a:rPr sz="1200" dirty="0">
                <a:solidFill>
                  <a:srgbClr val="888888"/>
                </a:solidFill>
                <a:latin typeface="Calibri"/>
                <a:cs typeface="Calibri"/>
              </a:rPr>
              <a:t>have</a:t>
            </a:r>
            <a:r>
              <a:rPr sz="1200" spc="-25" dirty="0">
                <a:solidFill>
                  <a:srgbClr val="888888"/>
                </a:solidFill>
                <a:latin typeface="Calibri"/>
                <a:cs typeface="Calibri"/>
              </a:rPr>
              <a:t> </a:t>
            </a:r>
            <a:r>
              <a:rPr sz="1200" dirty="0">
                <a:solidFill>
                  <a:srgbClr val="888888"/>
                </a:solidFill>
                <a:latin typeface="Calibri"/>
                <a:cs typeface="Calibri"/>
              </a:rPr>
              <a:t>any</a:t>
            </a:r>
            <a:r>
              <a:rPr sz="1200" spc="-45" dirty="0">
                <a:solidFill>
                  <a:srgbClr val="888888"/>
                </a:solidFill>
                <a:latin typeface="Calibri"/>
                <a:cs typeface="Calibri"/>
              </a:rPr>
              <a:t> </a:t>
            </a:r>
            <a:r>
              <a:rPr sz="1200" dirty="0">
                <a:solidFill>
                  <a:srgbClr val="888888"/>
                </a:solidFill>
                <a:latin typeface="Calibri"/>
                <a:cs typeface="Calibri"/>
              </a:rPr>
              <a:t>questions</a:t>
            </a:r>
            <a:r>
              <a:rPr sz="1200" spc="-40" dirty="0">
                <a:solidFill>
                  <a:srgbClr val="888888"/>
                </a:solidFill>
                <a:latin typeface="Calibri"/>
                <a:cs typeface="Calibri"/>
              </a:rPr>
              <a:t> </a:t>
            </a:r>
            <a:r>
              <a:rPr sz="1200" dirty="0">
                <a:solidFill>
                  <a:srgbClr val="888888"/>
                </a:solidFill>
                <a:latin typeface="Calibri"/>
                <a:cs typeface="Calibri"/>
              </a:rPr>
              <a:t>please</a:t>
            </a:r>
            <a:r>
              <a:rPr sz="1200" spc="-10" dirty="0">
                <a:solidFill>
                  <a:srgbClr val="888888"/>
                </a:solidFill>
                <a:latin typeface="Calibri"/>
                <a:cs typeface="Calibri"/>
              </a:rPr>
              <a:t> </a:t>
            </a:r>
            <a:r>
              <a:rPr sz="1200" dirty="0">
                <a:solidFill>
                  <a:srgbClr val="888888"/>
                </a:solidFill>
                <a:latin typeface="Calibri"/>
                <a:cs typeface="Calibri"/>
              </a:rPr>
              <a:t>contact</a:t>
            </a:r>
            <a:r>
              <a:rPr sz="1200" spc="10" dirty="0">
                <a:solidFill>
                  <a:srgbClr val="888888"/>
                </a:solidFill>
                <a:latin typeface="Calibri"/>
                <a:cs typeface="Calibri"/>
              </a:rPr>
              <a:t> </a:t>
            </a:r>
            <a:r>
              <a:rPr sz="1200" dirty="0">
                <a:solidFill>
                  <a:srgbClr val="888888"/>
                </a:solidFill>
                <a:latin typeface="Calibri"/>
                <a:cs typeface="Calibri"/>
              </a:rPr>
              <a:t>our</a:t>
            </a:r>
            <a:r>
              <a:rPr sz="1200" spc="-45" dirty="0">
                <a:solidFill>
                  <a:srgbClr val="888888"/>
                </a:solidFill>
                <a:latin typeface="Calibri"/>
                <a:cs typeface="Calibri"/>
              </a:rPr>
              <a:t> </a:t>
            </a:r>
            <a:r>
              <a:rPr sz="1200" dirty="0">
                <a:solidFill>
                  <a:srgbClr val="888888"/>
                </a:solidFill>
                <a:latin typeface="Calibri"/>
                <a:cs typeface="Calibri"/>
              </a:rPr>
              <a:t>office</a:t>
            </a:r>
            <a:r>
              <a:rPr sz="1200" spc="15" dirty="0">
                <a:solidFill>
                  <a:srgbClr val="888888"/>
                </a:solidFill>
                <a:latin typeface="Calibri"/>
                <a:cs typeface="Calibri"/>
              </a:rPr>
              <a:t> </a:t>
            </a:r>
            <a:r>
              <a:rPr sz="1200" dirty="0">
                <a:solidFill>
                  <a:srgbClr val="888888"/>
                </a:solidFill>
                <a:latin typeface="Calibri"/>
                <a:cs typeface="Calibri"/>
              </a:rPr>
              <a:t>at</a:t>
            </a:r>
            <a:r>
              <a:rPr sz="1200" spc="-10" dirty="0">
                <a:solidFill>
                  <a:srgbClr val="888888"/>
                </a:solidFill>
                <a:latin typeface="Calibri"/>
                <a:cs typeface="Calibri"/>
              </a:rPr>
              <a:t> </a:t>
            </a:r>
            <a:r>
              <a:rPr sz="1200" spc="-20" dirty="0">
                <a:solidFill>
                  <a:srgbClr val="888888"/>
                </a:solidFill>
                <a:latin typeface="Calibri"/>
                <a:cs typeface="Calibri"/>
              </a:rPr>
              <a:t>456-3229</a:t>
            </a:r>
            <a:endParaRPr sz="12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29379" y="1783080"/>
            <a:ext cx="3835399" cy="3733799"/>
          </a:xfrm>
          <a:prstGeom prst="rect">
            <a:avLst/>
          </a:prstGeom>
        </p:spPr>
      </p:pic>
      <p:grpSp>
        <p:nvGrpSpPr>
          <p:cNvPr id="3" name="object 3"/>
          <p:cNvGrpSpPr/>
          <p:nvPr/>
        </p:nvGrpSpPr>
        <p:grpSpPr>
          <a:xfrm>
            <a:off x="0" y="0"/>
            <a:ext cx="12192000" cy="1069340"/>
            <a:chOff x="0" y="0"/>
            <a:chExt cx="12192000" cy="1069340"/>
          </a:xfrm>
        </p:grpSpPr>
        <p:sp>
          <p:nvSpPr>
            <p:cNvPr id="4" name="object 4"/>
            <p:cNvSpPr/>
            <p:nvPr/>
          </p:nvSpPr>
          <p:spPr>
            <a:xfrm>
              <a:off x="0" y="2540"/>
              <a:ext cx="12192000" cy="759460"/>
            </a:xfrm>
            <a:custGeom>
              <a:avLst/>
              <a:gdLst/>
              <a:ahLst/>
              <a:cxnLst/>
              <a:rect l="l" t="t" r="r" b="b"/>
              <a:pathLst>
                <a:path w="12192000" h="759460">
                  <a:moveTo>
                    <a:pt x="12192000" y="0"/>
                  </a:moveTo>
                  <a:lnTo>
                    <a:pt x="0" y="0"/>
                  </a:lnTo>
                  <a:lnTo>
                    <a:pt x="0" y="759459"/>
                  </a:lnTo>
                  <a:lnTo>
                    <a:pt x="12192000" y="759459"/>
                  </a:lnTo>
                  <a:lnTo>
                    <a:pt x="12192000" y="0"/>
                  </a:lnTo>
                  <a:close/>
                </a:path>
              </a:pathLst>
            </a:custGeom>
            <a:solidFill>
              <a:srgbClr val="1F4E79"/>
            </a:solidFill>
          </p:spPr>
          <p:txBody>
            <a:bodyPr wrap="square" lIns="0" tIns="0" rIns="0" bIns="0" rtlCol="0"/>
            <a:lstStyle/>
            <a:p>
              <a:endParaRPr/>
            </a:p>
          </p:txBody>
        </p:sp>
        <p:pic>
          <p:nvPicPr>
            <p:cNvPr id="5" name="object 5"/>
            <p:cNvPicPr/>
            <p:nvPr/>
          </p:nvPicPr>
          <p:blipFill>
            <a:blip r:embed="rId3" cstate="print"/>
            <a:stretch>
              <a:fillRect/>
            </a:stretch>
          </p:blipFill>
          <p:spPr>
            <a:xfrm>
              <a:off x="0" y="0"/>
              <a:ext cx="1577340" cy="1069339"/>
            </a:xfrm>
            <a:prstGeom prst="rect">
              <a:avLst/>
            </a:prstGeom>
          </p:spPr>
        </p:pic>
        <p:pic>
          <p:nvPicPr>
            <p:cNvPr id="6" name="object 6"/>
            <p:cNvPicPr/>
            <p:nvPr/>
          </p:nvPicPr>
          <p:blipFill>
            <a:blip r:embed="rId4" cstate="print"/>
            <a:stretch>
              <a:fillRect/>
            </a:stretch>
          </p:blipFill>
          <p:spPr>
            <a:xfrm>
              <a:off x="845819" y="0"/>
              <a:ext cx="1277619" cy="1069339"/>
            </a:xfrm>
            <a:prstGeom prst="rect">
              <a:avLst/>
            </a:prstGeom>
          </p:spPr>
        </p:pic>
        <p:pic>
          <p:nvPicPr>
            <p:cNvPr id="7" name="object 7"/>
            <p:cNvPicPr/>
            <p:nvPr/>
          </p:nvPicPr>
          <p:blipFill>
            <a:blip r:embed="rId5" cstate="print"/>
            <a:stretch>
              <a:fillRect/>
            </a:stretch>
          </p:blipFill>
          <p:spPr>
            <a:xfrm>
              <a:off x="1391919" y="0"/>
              <a:ext cx="2461259" cy="1069339"/>
            </a:xfrm>
            <a:prstGeom prst="rect">
              <a:avLst/>
            </a:prstGeom>
          </p:spPr>
        </p:pic>
        <p:pic>
          <p:nvPicPr>
            <p:cNvPr id="8" name="object 8"/>
            <p:cNvPicPr/>
            <p:nvPr/>
          </p:nvPicPr>
          <p:blipFill>
            <a:blip r:embed="rId6" cstate="print"/>
            <a:stretch>
              <a:fillRect/>
            </a:stretch>
          </p:blipFill>
          <p:spPr>
            <a:xfrm>
              <a:off x="3121660" y="0"/>
              <a:ext cx="3169919" cy="1069339"/>
            </a:xfrm>
            <a:prstGeom prst="rect">
              <a:avLst/>
            </a:prstGeom>
          </p:spPr>
        </p:pic>
        <p:pic>
          <p:nvPicPr>
            <p:cNvPr id="9" name="object 9"/>
            <p:cNvPicPr/>
            <p:nvPr/>
          </p:nvPicPr>
          <p:blipFill>
            <a:blip r:embed="rId7" cstate="print"/>
            <a:stretch>
              <a:fillRect/>
            </a:stretch>
          </p:blipFill>
          <p:spPr>
            <a:xfrm>
              <a:off x="5621020" y="0"/>
              <a:ext cx="5585459" cy="980439"/>
            </a:xfrm>
            <a:prstGeom prst="rect">
              <a:avLst/>
            </a:prstGeom>
          </p:spPr>
        </p:pic>
      </p:grpSp>
      <p:sp>
        <p:nvSpPr>
          <p:cNvPr id="10" name="object 10"/>
          <p:cNvSpPr txBox="1">
            <a:spLocks noGrp="1"/>
          </p:cNvSpPr>
          <p:nvPr>
            <p:ph type="title"/>
          </p:nvPr>
        </p:nvSpPr>
        <p:spPr>
          <a:xfrm>
            <a:off x="78739" y="-34194"/>
            <a:ext cx="10820400" cy="695960"/>
          </a:xfrm>
          <a:prstGeom prst="rect">
            <a:avLst/>
          </a:prstGeom>
        </p:spPr>
        <p:txBody>
          <a:bodyPr vert="horz" wrap="square" lIns="0" tIns="12700" rIns="0" bIns="0" rtlCol="0">
            <a:spAutoFit/>
          </a:bodyPr>
          <a:lstStyle/>
          <a:p>
            <a:pPr marL="12700">
              <a:lnSpc>
                <a:spcPct val="100000"/>
              </a:lnSpc>
              <a:spcBef>
                <a:spcPts val="100"/>
              </a:spcBef>
            </a:pPr>
            <a:r>
              <a:rPr sz="4400" b="0" dirty="0">
                <a:solidFill>
                  <a:srgbClr val="FFFFFF"/>
                </a:solidFill>
                <a:latin typeface="Calibri Light"/>
                <a:cs typeface="Calibri Light"/>
              </a:rPr>
              <a:t>Step</a:t>
            </a:r>
            <a:r>
              <a:rPr sz="4400" b="0" spc="-204" dirty="0">
                <a:solidFill>
                  <a:srgbClr val="FFFFFF"/>
                </a:solidFill>
                <a:latin typeface="Calibri Light"/>
                <a:cs typeface="Calibri Light"/>
              </a:rPr>
              <a:t> </a:t>
            </a:r>
            <a:r>
              <a:rPr sz="4400" b="0" dirty="0">
                <a:solidFill>
                  <a:srgbClr val="FFFFFF"/>
                </a:solidFill>
                <a:latin typeface="Calibri Light"/>
                <a:cs typeface="Calibri Light"/>
              </a:rPr>
              <a:t>4:</a:t>
            </a:r>
            <a:r>
              <a:rPr sz="4400" b="0" spc="-80" dirty="0">
                <a:solidFill>
                  <a:srgbClr val="FFFFFF"/>
                </a:solidFill>
                <a:latin typeface="Calibri Light"/>
                <a:cs typeface="Calibri Light"/>
              </a:rPr>
              <a:t> </a:t>
            </a:r>
            <a:r>
              <a:rPr sz="4400" b="0" spc="-65" dirty="0">
                <a:solidFill>
                  <a:srgbClr val="FFFFFF"/>
                </a:solidFill>
                <a:latin typeface="Calibri Light"/>
                <a:cs typeface="Calibri Light"/>
              </a:rPr>
              <a:t>Type</a:t>
            </a:r>
            <a:r>
              <a:rPr sz="4400" b="0" spc="-135" dirty="0">
                <a:solidFill>
                  <a:srgbClr val="FFFFFF"/>
                </a:solidFill>
                <a:latin typeface="Calibri Light"/>
                <a:cs typeface="Calibri Light"/>
              </a:rPr>
              <a:t> </a:t>
            </a:r>
            <a:r>
              <a:rPr sz="4400" b="0" dirty="0">
                <a:solidFill>
                  <a:srgbClr val="FFFFFF"/>
                </a:solidFill>
                <a:latin typeface="Calibri Light"/>
                <a:cs typeface="Calibri Light"/>
              </a:rPr>
              <a:t>of</a:t>
            </a:r>
            <a:r>
              <a:rPr sz="4400" b="0" spc="-100" dirty="0">
                <a:solidFill>
                  <a:srgbClr val="FFFFFF"/>
                </a:solidFill>
                <a:latin typeface="Calibri Light"/>
                <a:cs typeface="Calibri Light"/>
              </a:rPr>
              <a:t> </a:t>
            </a:r>
            <a:r>
              <a:rPr sz="4400" b="0" spc="-30" dirty="0">
                <a:solidFill>
                  <a:srgbClr val="FFFFFF"/>
                </a:solidFill>
                <a:latin typeface="Calibri Light"/>
                <a:cs typeface="Calibri Light"/>
              </a:rPr>
              <a:t>Shipments</a:t>
            </a:r>
            <a:r>
              <a:rPr sz="4400" b="0" spc="-120" dirty="0">
                <a:solidFill>
                  <a:srgbClr val="FFFFFF"/>
                </a:solidFill>
                <a:latin typeface="Calibri Light"/>
                <a:cs typeface="Calibri Light"/>
              </a:rPr>
              <a:t> </a:t>
            </a:r>
            <a:r>
              <a:rPr sz="3800" b="0" i="1" spc="-114" dirty="0">
                <a:solidFill>
                  <a:srgbClr val="FFFFFF"/>
                </a:solidFill>
                <a:latin typeface="Calibri Light"/>
                <a:cs typeface="Calibri Light"/>
              </a:rPr>
              <a:t>Privately</a:t>
            </a:r>
            <a:r>
              <a:rPr sz="3800" b="0" i="1" spc="-165" dirty="0">
                <a:solidFill>
                  <a:srgbClr val="FFFFFF"/>
                </a:solidFill>
                <a:latin typeface="Calibri Light"/>
                <a:cs typeface="Calibri Light"/>
              </a:rPr>
              <a:t> </a:t>
            </a:r>
            <a:r>
              <a:rPr sz="3800" b="0" i="1" spc="-150" dirty="0">
                <a:solidFill>
                  <a:srgbClr val="FFFFFF"/>
                </a:solidFill>
                <a:latin typeface="Calibri Light"/>
                <a:cs typeface="Calibri Light"/>
              </a:rPr>
              <a:t>Own</a:t>
            </a:r>
            <a:r>
              <a:rPr sz="3800" b="0" i="1" spc="-190" dirty="0">
                <a:solidFill>
                  <a:srgbClr val="FFFFFF"/>
                </a:solidFill>
                <a:latin typeface="Calibri Light"/>
                <a:cs typeface="Calibri Light"/>
              </a:rPr>
              <a:t> </a:t>
            </a:r>
            <a:r>
              <a:rPr sz="3800" b="0" i="1" spc="-130" dirty="0">
                <a:solidFill>
                  <a:srgbClr val="FFFFFF"/>
                </a:solidFill>
                <a:latin typeface="Calibri Light"/>
                <a:cs typeface="Calibri Light"/>
              </a:rPr>
              <a:t>Vehicle</a:t>
            </a:r>
            <a:r>
              <a:rPr sz="3800" b="0" i="1" spc="-240" dirty="0">
                <a:solidFill>
                  <a:srgbClr val="FFFFFF"/>
                </a:solidFill>
                <a:latin typeface="Calibri Light"/>
                <a:cs typeface="Calibri Light"/>
              </a:rPr>
              <a:t> </a:t>
            </a:r>
            <a:r>
              <a:rPr sz="3800" b="0" i="1" spc="-50" dirty="0">
                <a:solidFill>
                  <a:srgbClr val="FFFFFF"/>
                </a:solidFill>
                <a:latin typeface="Calibri Light"/>
                <a:cs typeface="Calibri Light"/>
              </a:rPr>
              <a:t>(POV)</a:t>
            </a:r>
            <a:endParaRPr sz="3800">
              <a:latin typeface="Calibri Light"/>
              <a:cs typeface="Calibri Light"/>
            </a:endParaRPr>
          </a:p>
        </p:txBody>
      </p:sp>
      <p:sp>
        <p:nvSpPr>
          <p:cNvPr id="11" name="object 11"/>
          <p:cNvSpPr txBox="1"/>
          <p:nvPr/>
        </p:nvSpPr>
        <p:spPr>
          <a:xfrm>
            <a:off x="758628" y="1174456"/>
            <a:ext cx="10641965" cy="3131820"/>
          </a:xfrm>
          <a:prstGeom prst="rect">
            <a:avLst/>
          </a:prstGeom>
        </p:spPr>
        <p:txBody>
          <a:bodyPr vert="horz" wrap="square" lIns="0" tIns="60960" rIns="0" bIns="0" rtlCol="0">
            <a:spAutoFit/>
          </a:bodyPr>
          <a:lstStyle/>
          <a:p>
            <a:pPr marL="241300" marR="1168400" indent="-232410">
              <a:lnSpc>
                <a:spcPts val="3020"/>
              </a:lnSpc>
              <a:spcBef>
                <a:spcPts val="480"/>
              </a:spcBef>
              <a:buSzPct val="96428"/>
              <a:buFont typeface="Wingdings"/>
              <a:buChar char=""/>
              <a:tabLst>
                <a:tab pos="241300" algn="l"/>
                <a:tab pos="294005" algn="l"/>
              </a:tabLst>
            </a:pPr>
            <a:r>
              <a:rPr sz="2800" dirty="0">
                <a:latin typeface="Calibri"/>
                <a:cs typeface="Calibri"/>
              </a:rPr>
              <a:t>	POV</a:t>
            </a:r>
            <a:r>
              <a:rPr sz="2800" spc="-50" dirty="0">
                <a:latin typeface="Calibri"/>
                <a:cs typeface="Calibri"/>
              </a:rPr>
              <a:t> </a:t>
            </a:r>
            <a:r>
              <a:rPr sz="2800" dirty="0">
                <a:latin typeface="Calibri"/>
                <a:cs typeface="Calibri"/>
              </a:rPr>
              <a:t>shipments</a:t>
            </a:r>
            <a:r>
              <a:rPr sz="2800" spc="-95" dirty="0">
                <a:latin typeface="Calibri"/>
                <a:cs typeface="Calibri"/>
              </a:rPr>
              <a:t> </a:t>
            </a:r>
            <a:r>
              <a:rPr sz="2800" dirty="0">
                <a:latin typeface="Calibri"/>
                <a:cs typeface="Calibri"/>
              </a:rPr>
              <a:t>CONUS</a:t>
            </a:r>
            <a:r>
              <a:rPr sz="2800" spc="-45" dirty="0">
                <a:latin typeface="Calibri"/>
                <a:cs typeface="Calibri"/>
              </a:rPr>
              <a:t> </a:t>
            </a:r>
            <a:r>
              <a:rPr sz="2800" dirty="0">
                <a:latin typeface="Calibri"/>
                <a:cs typeface="Calibri"/>
              </a:rPr>
              <a:t>are</a:t>
            </a:r>
            <a:r>
              <a:rPr sz="2800" spc="-60" dirty="0">
                <a:latin typeface="Calibri"/>
                <a:cs typeface="Calibri"/>
              </a:rPr>
              <a:t> </a:t>
            </a:r>
            <a:r>
              <a:rPr sz="2800" dirty="0">
                <a:latin typeface="Calibri"/>
                <a:cs typeface="Calibri"/>
              </a:rPr>
              <a:t>authorized</a:t>
            </a:r>
            <a:r>
              <a:rPr sz="2800" spc="-90" dirty="0">
                <a:latin typeface="Calibri"/>
                <a:cs typeface="Calibri"/>
              </a:rPr>
              <a:t> </a:t>
            </a:r>
            <a:r>
              <a:rPr sz="2800" dirty="0">
                <a:latin typeface="Calibri"/>
                <a:cs typeface="Calibri"/>
              </a:rPr>
              <a:t>for</a:t>
            </a:r>
            <a:r>
              <a:rPr sz="2800" spc="-60" dirty="0">
                <a:latin typeface="Calibri"/>
                <a:cs typeface="Calibri"/>
              </a:rPr>
              <a:t> </a:t>
            </a:r>
            <a:r>
              <a:rPr sz="2800" dirty="0">
                <a:solidFill>
                  <a:srgbClr val="5B9BD4"/>
                </a:solidFill>
                <a:latin typeface="Calibri"/>
                <a:cs typeface="Calibri"/>
              </a:rPr>
              <a:t>BLUEBARK</a:t>
            </a:r>
            <a:r>
              <a:rPr sz="2800" dirty="0">
                <a:latin typeface="Calibri"/>
                <a:cs typeface="Calibri"/>
              </a:rPr>
              <a:t>,</a:t>
            </a:r>
            <a:r>
              <a:rPr sz="2800" spc="-40" dirty="0">
                <a:latin typeface="Calibri"/>
                <a:cs typeface="Calibri"/>
              </a:rPr>
              <a:t> </a:t>
            </a:r>
            <a:r>
              <a:rPr sz="2800" spc="-10" dirty="0">
                <a:latin typeface="Calibri"/>
                <a:cs typeface="Calibri"/>
              </a:rPr>
              <a:t>Wounded Warriors,</a:t>
            </a:r>
            <a:r>
              <a:rPr sz="2800" spc="-85" dirty="0">
                <a:latin typeface="Calibri"/>
                <a:cs typeface="Calibri"/>
              </a:rPr>
              <a:t> </a:t>
            </a:r>
            <a:r>
              <a:rPr sz="2800" dirty="0">
                <a:latin typeface="Calibri"/>
                <a:cs typeface="Calibri"/>
              </a:rPr>
              <a:t>or</a:t>
            </a:r>
            <a:r>
              <a:rPr sz="2800" spc="-55" dirty="0">
                <a:latin typeface="Calibri"/>
                <a:cs typeface="Calibri"/>
              </a:rPr>
              <a:t> </a:t>
            </a:r>
            <a:r>
              <a:rPr sz="2800" dirty="0">
                <a:latin typeface="Calibri"/>
                <a:cs typeface="Calibri"/>
              </a:rPr>
              <a:t>medical</a:t>
            </a:r>
            <a:r>
              <a:rPr sz="2800" spc="-60" dirty="0">
                <a:latin typeface="Calibri"/>
                <a:cs typeface="Calibri"/>
              </a:rPr>
              <a:t> </a:t>
            </a:r>
            <a:r>
              <a:rPr sz="2800" dirty="0">
                <a:latin typeface="Calibri"/>
                <a:cs typeface="Calibri"/>
              </a:rPr>
              <a:t>reasons</a:t>
            </a:r>
            <a:r>
              <a:rPr sz="2800" spc="-70" dirty="0">
                <a:latin typeface="Calibri"/>
                <a:cs typeface="Calibri"/>
              </a:rPr>
              <a:t> </a:t>
            </a:r>
            <a:r>
              <a:rPr sz="2800" dirty="0">
                <a:latin typeface="Calibri"/>
                <a:cs typeface="Calibri"/>
              </a:rPr>
              <a:t>w/letter</a:t>
            </a:r>
            <a:r>
              <a:rPr sz="2800" spc="-35" dirty="0">
                <a:latin typeface="Calibri"/>
                <a:cs typeface="Calibri"/>
              </a:rPr>
              <a:t> </a:t>
            </a:r>
            <a:r>
              <a:rPr sz="2800" dirty="0">
                <a:latin typeface="Calibri"/>
                <a:cs typeface="Calibri"/>
              </a:rPr>
              <a:t>from</a:t>
            </a:r>
            <a:r>
              <a:rPr sz="2800" spc="-70" dirty="0">
                <a:latin typeface="Calibri"/>
                <a:cs typeface="Calibri"/>
              </a:rPr>
              <a:t> </a:t>
            </a:r>
            <a:r>
              <a:rPr sz="2800" spc="-10" dirty="0">
                <a:latin typeface="Calibri"/>
                <a:cs typeface="Calibri"/>
              </a:rPr>
              <a:t>PCM/doctor.</a:t>
            </a:r>
            <a:endParaRPr sz="2800">
              <a:latin typeface="Calibri"/>
              <a:cs typeface="Calibri"/>
            </a:endParaRPr>
          </a:p>
          <a:p>
            <a:pPr>
              <a:lnSpc>
                <a:spcPct val="100000"/>
              </a:lnSpc>
              <a:spcBef>
                <a:spcPts val="15"/>
              </a:spcBef>
              <a:buFont typeface="Wingdings"/>
              <a:buChar char=""/>
            </a:pPr>
            <a:endParaRPr sz="2650">
              <a:latin typeface="Calibri"/>
              <a:cs typeface="Calibri"/>
            </a:endParaRPr>
          </a:p>
          <a:p>
            <a:pPr marL="241300" marR="182880" indent="-233045">
              <a:lnSpc>
                <a:spcPct val="90200"/>
              </a:lnSpc>
              <a:buSzPct val="96428"/>
              <a:buFont typeface="Wingdings"/>
              <a:buChar char=""/>
              <a:tabLst>
                <a:tab pos="241300" algn="l"/>
                <a:tab pos="293370" algn="l"/>
              </a:tabLst>
            </a:pPr>
            <a:r>
              <a:rPr sz="2800" dirty="0">
                <a:latin typeface="Calibri"/>
                <a:cs typeface="Calibri"/>
              </a:rPr>
              <a:t>	Storage</a:t>
            </a:r>
            <a:r>
              <a:rPr sz="2800" spc="-55" dirty="0">
                <a:latin typeface="Calibri"/>
                <a:cs typeface="Calibri"/>
              </a:rPr>
              <a:t> </a:t>
            </a:r>
            <a:r>
              <a:rPr sz="2800" b="1" dirty="0">
                <a:latin typeface="Calibri"/>
                <a:cs typeface="Calibri"/>
              </a:rPr>
              <a:t>or</a:t>
            </a:r>
            <a:r>
              <a:rPr sz="2800" b="1" spc="-15" dirty="0">
                <a:latin typeface="Calibri"/>
                <a:cs typeface="Calibri"/>
              </a:rPr>
              <a:t> </a:t>
            </a:r>
            <a:r>
              <a:rPr sz="2800" dirty="0">
                <a:latin typeface="Calibri"/>
                <a:cs typeface="Calibri"/>
              </a:rPr>
              <a:t>shipping</a:t>
            </a:r>
            <a:r>
              <a:rPr sz="2800" spc="-60" dirty="0">
                <a:latin typeface="Calibri"/>
                <a:cs typeface="Calibri"/>
              </a:rPr>
              <a:t> </a:t>
            </a:r>
            <a:r>
              <a:rPr sz="2800" dirty="0">
                <a:latin typeface="Calibri"/>
                <a:cs typeface="Calibri"/>
              </a:rPr>
              <a:t>of</a:t>
            </a:r>
            <a:r>
              <a:rPr sz="2800" spc="-35" dirty="0">
                <a:latin typeface="Calibri"/>
                <a:cs typeface="Calibri"/>
              </a:rPr>
              <a:t> </a:t>
            </a:r>
            <a:r>
              <a:rPr sz="2800" dirty="0">
                <a:latin typeface="Calibri"/>
                <a:cs typeface="Calibri"/>
              </a:rPr>
              <a:t>POV</a:t>
            </a:r>
            <a:r>
              <a:rPr sz="2800" spc="-10" dirty="0">
                <a:latin typeface="Calibri"/>
                <a:cs typeface="Calibri"/>
              </a:rPr>
              <a:t> </a:t>
            </a:r>
            <a:r>
              <a:rPr sz="2800" dirty="0">
                <a:latin typeface="Calibri"/>
                <a:cs typeface="Calibri"/>
              </a:rPr>
              <a:t>to</a:t>
            </a:r>
            <a:r>
              <a:rPr sz="2800" spc="-35" dirty="0">
                <a:latin typeface="Calibri"/>
                <a:cs typeface="Calibri"/>
              </a:rPr>
              <a:t> </a:t>
            </a:r>
            <a:r>
              <a:rPr sz="2800" dirty="0">
                <a:latin typeface="Calibri"/>
                <a:cs typeface="Calibri"/>
              </a:rPr>
              <a:t>OCONUS,</a:t>
            </a:r>
            <a:r>
              <a:rPr sz="2800" spc="-40" dirty="0">
                <a:latin typeface="Calibri"/>
                <a:cs typeface="Calibri"/>
              </a:rPr>
              <a:t> </a:t>
            </a:r>
            <a:r>
              <a:rPr sz="2800" dirty="0">
                <a:latin typeface="Calibri"/>
                <a:cs typeface="Calibri"/>
              </a:rPr>
              <a:t>must</a:t>
            </a:r>
            <a:r>
              <a:rPr sz="2800" spc="-20" dirty="0">
                <a:latin typeface="Calibri"/>
                <a:cs typeface="Calibri"/>
              </a:rPr>
              <a:t> </a:t>
            </a:r>
            <a:r>
              <a:rPr sz="2800" dirty="0">
                <a:latin typeface="Calibri"/>
                <a:cs typeface="Calibri"/>
              </a:rPr>
              <a:t>be</a:t>
            </a:r>
            <a:r>
              <a:rPr sz="2800" spc="-35" dirty="0">
                <a:latin typeface="Calibri"/>
                <a:cs typeface="Calibri"/>
              </a:rPr>
              <a:t> </a:t>
            </a:r>
            <a:r>
              <a:rPr sz="2800" dirty="0">
                <a:latin typeface="Calibri"/>
                <a:cs typeface="Calibri"/>
              </a:rPr>
              <a:t>specified</a:t>
            </a:r>
            <a:r>
              <a:rPr sz="2800" spc="-50" dirty="0">
                <a:latin typeface="Calibri"/>
                <a:cs typeface="Calibri"/>
              </a:rPr>
              <a:t> </a:t>
            </a:r>
            <a:r>
              <a:rPr sz="2800" dirty="0">
                <a:latin typeface="Calibri"/>
                <a:cs typeface="Calibri"/>
              </a:rPr>
              <a:t>on</a:t>
            </a:r>
            <a:r>
              <a:rPr sz="2800" spc="-35" dirty="0">
                <a:latin typeface="Calibri"/>
                <a:cs typeface="Calibri"/>
              </a:rPr>
              <a:t> </a:t>
            </a:r>
            <a:r>
              <a:rPr sz="2800" dirty="0">
                <a:latin typeface="Calibri"/>
                <a:cs typeface="Calibri"/>
              </a:rPr>
              <a:t>orders.</a:t>
            </a:r>
            <a:r>
              <a:rPr sz="2800" spc="-45" dirty="0">
                <a:latin typeface="Calibri"/>
                <a:cs typeface="Calibri"/>
              </a:rPr>
              <a:t> </a:t>
            </a:r>
            <a:r>
              <a:rPr sz="2800" spc="-50" dirty="0">
                <a:latin typeface="Calibri"/>
                <a:cs typeface="Calibri"/>
              </a:rPr>
              <a:t>A </a:t>
            </a:r>
            <a:r>
              <a:rPr sz="2800" dirty="0">
                <a:latin typeface="Calibri"/>
                <a:cs typeface="Calibri"/>
              </a:rPr>
              <a:t>letter</a:t>
            </a:r>
            <a:r>
              <a:rPr sz="2800" spc="-50" dirty="0">
                <a:latin typeface="Calibri"/>
                <a:cs typeface="Calibri"/>
              </a:rPr>
              <a:t> </a:t>
            </a:r>
            <a:r>
              <a:rPr sz="2800" dirty="0">
                <a:latin typeface="Calibri"/>
                <a:cs typeface="Calibri"/>
              </a:rPr>
              <a:t>from</a:t>
            </a:r>
            <a:r>
              <a:rPr sz="2800" spc="-65" dirty="0">
                <a:latin typeface="Calibri"/>
                <a:cs typeface="Calibri"/>
              </a:rPr>
              <a:t> </a:t>
            </a:r>
            <a:r>
              <a:rPr sz="2800" dirty="0">
                <a:latin typeface="Calibri"/>
                <a:cs typeface="Calibri"/>
              </a:rPr>
              <a:t>our</a:t>
            </a:r>
            <a:r>
              <a:rPr sz="2800" spc="-50" dirty="0">
                <a:latin typeface="Calibri"/>
                <a:cs typeface="Calibri"/>
              </a:rPr>
              <a:t> </a:t>
            </a:r>
            <a:r>
              <a:rPr sz="2800" dirty="0">
                <a:latin typeface="Calibri"/>
                <a:cs typeface="Calibri"/>
              </a:rPr>
              <a:t>office</a:t>
            </a:r>
            <a:r>
              <a:rPr sz="2800" spc="-60" dirty="0">
                <a:latin typeface="Calibri"/>
                <a:cs typeface="Calibri"/>
              </a:rPr>
              <a:t> </a:t>
            </a:r>
            <a:r>
              <a:rPr sz="2800" dirty="0">
                <a:latin typeface="Calibri"/>
                <a:cs typeface="Calibri"/>
              </a:rPr>
              <a:t>is</a:t>
            </a:r>
            <a:r>
              <a:rPr sz="2800" spc="-25" dirty="0">
                <a:latin typeface="Calibri"/>
                <a:cs typeface="Calibri"/>
              </a:rPr>
              <a:t> </a:t>
            </a:r>
            <a:r>
              <a:rPr sz="2800" dirty="0">
                <a:latin typeface="Calibri"/>
                <a:cs typeface="Calibri"/>
              </a:rPr>
              <a:t>required</a:t>
            </a:r>
            <a:r>
              <a:rPr sz="2800" spc="-60" dirty="0">
                <a:latin typeface="Calibri"/>
                <a:cs typeface="Calibri"/>
              </a:rPr>
              <a:t> </a:t>
            </a:r>
            <a:r>
              <a:rPr sz="2800" dirty="0">
                <a:latin typeface="Calibri"/>
                <a:cs typeface="Calibri"/>
              </a:rPr>
              <a:t>for</a:t>
            </a:r>
            <a:r>
              <a:rPr sz="2800" spc="-50" dirty="0">
                <a:latin typeface="Calibri"/>
                <a:cs typeface="Calibri"/>
              </a:rPr>
              <a:t> </a:t>
            </a:r>
            <a:r>
              <a:rPr sz="2800" spc="-10" dirty="0">
                <a:latin typeface="Calibri"/>
                <a:cs typeface="Calibri"/>
              </a:rPr>
              <a:t>shipment/storage</a:t>
            </a:r>
            <a:r>
              <a:rPr sz="2800" spc="-100" dirty="0">
                <a:latin typeface="Calibri"/>
                <a:cs typeface="Calibri"/>
              </a:rPr>
              <a:t> </a:t>
            </a:r>
            <a:r>
              <a:rPr sz="2800" dirty="0">
                <a:latin typeface="Calibri"/>
                <a:cs typeface="Calibri"/>
              </a:rPr>
              <a:t>prior</a:t>
            </a:r>
            <a:r>
              <a:rPr sz="2800" spc="-50" dirty="0">
                <a:latin typeface="Calibri"/>
                <a:cs typeface="Calibri"/>
              </a:rPr>
              <a:t> </a:t>
            </a:r>
            <a:r>
              <a:rPr sz="2800" dirty="0">
                <a:latin typeface="Calibri"/>
                <a:cs typeface="Calibri"/>
              </a:rPr>
              <a:t>to</a:t>
            </a:r>
            <a:r>
              <a:rPr sz="2800" spc="-45" dirty="0">
                <a:latin typeface="Calibri"/>
                <a:cs typeface="Calibri"/>
              </a:rPr>
              <a:t> </a:t>
            </a:r>
            <a:r>
              <a:rPr sz="2800" spc="-25" dirty="0">
                <a:latin typeface="Calibri"/>
                <a:cs typeface="Calibri"/>
              </a:rPr>
              <a:t>you </a:t>
            </a:r>
            <a:r>
              <a:rPr sz="2800" dirty="0">
                <a:latin typeface="Calibri"/>
                <a:cs typeface="Calibri"/>
              </a:rPr>
              <a:t>dropping</a:t>
            </a:r>
            <a:r>
              <a:rPr sz="2800" spc="-60" dirty="0">
                <a:latin typeface="Calibri"/>
                <a:cs typeface="Calibri"/>
              </a:rPr>
              <a:t> </a:t>
            </a:r>
            <a:r>
              <a:rPr sz="2800" dirty="0">
                <a:latin typeface="Calibri"/>
                <a:cs typeface="Calibri"/>
              </a:rPr>
              <a:t>off</a:t>
            </a:r>
            <a:r>
              <a:rPr sz="2800" spc="-50" dirty="0">
                <a:latin typeface="Calibri"/>
                <a:cs typeface="Calibri"/>
              </a:rPr>
              <a:t> </a:t>
            </a:r>
            <a:r>
              <a:rPr sz="2800" dirty="0">
                <a:latin typeface="Calibri"/>
                <a:cs typeface="Calibri"/>
              </a:rPr>
              <a:t>your</a:t>
            </a:r>
            <a:r>
              <a:rPr sz="2800" spc="-40" dirty="0">
                <a:latin typeface="Calibri"/>
                <a:cs typeface="Calibri"/>
              </a:rPr>
              <a:t> </a:t>
            </a:r>
            <a:r>
              <a:rPr sz="2800" dirty="0">
                <a:latin typeface="Calibri"/>
                <a:cs typeface="Calibri"/>
              </a:rPr>
              <a:t>vehicle</a:t>
            </a:r>
            <a:r>
              <a:rPr sz="2800" spc="-30" dirty="0">
                <a:latin typeface="Calibri"/>
                <a:cs typeface="Calibri"/>
              </a:rPr>
              <a:t> </a:t>
            </a:r>
            <a:r>
              <a:rPr sz="2800" dirty="0">
                <a:latin typeface="Calibri"/>
                <a:cs typeface="Calibri"/>
              </a:rPr>
              <a:t>at</a:t>
            </a:r>
            <a:r>
              <a:rPr sz="2800" spc="-40" dirty="0">
                <a:latin typeface="Calibri"/>
                <a:cs typeface="Calibri"/>
              </a:rPr>
              <a:t> </a:t>
            </a:r>
            <a:r>
              <a:rPr sz="2800" dirty="0">
                <a:latin typeface="Calibri"/>
                <a:cs typeface="Calibri"/>
              </a:rPr>
              <a:t>the</a:t>
            </a:r>
            <a:r>
              <a:rPr sz="2800" spc="-30" dirty="0">
                <a:latin typeface="Calibri"/>
                <a:cs typeface="Calibri"/>
              </a:rPr>
              <a:t> </a:t>
            </a:r>
            <a:r>
              <a:rPr sz="2800" spc="-20" dirty="0">
                <a:latin typeface="Calibri"/>
                <a:cs typeface="Calibri"/>
              </a:rPr>
              <a:t>VPC.</a:t>
            </a:r>
            <a:endParaRPr sz="2800">
              <a:latin typeface="Calibri"/>
              <a:cs typeface="Calibri"/>
            </a:endParaRPr>
          </a:p>
          <a:p>
            <a:pPr marL="698500" marR="5080" lvl="1" indent="-230504">
              <a:lnSpc>
                <a:spcPts val="2580"/>
              </a:lnSpc>
              <a:spcBef>
                <a:spcPts val="575"/>
              </a:spcBef>
              <a:buSzPct val="95833"/>
              <a:buFont typeface="Wingdings"/>
              <a:buChar char=""/>
              <a:tabLst>
                <a:tab pos="698500" algn="l"/>
                <a:tab pos="713105" algn="l"/>
              </a:tabLst>
            </a:pPr>
            <a:r>
              <a:rPr sz="2400" dirty="0">
                <a:latin typeface="Calibri"/>
                <a:cs typeface="Calibri"/>
              </a:rPr>
              <a:t>	Can</a:t>
            </a:r>
            <a:r>
              <a:rPr sz="2400" spc="-55" dirty="0">
                <a:latin typeface="Calibri"/>
                <a:cs typeface="Calibri"/>
              </a:rPr>
              <a:t> </a:t>
            </a:r>
            <a:r>
              <a:rPr sz="2400" dirty="0">
                <a:latin typeface="Calibri"/>
                <a:cs typeface="Calibri"/>
              </a:rPr>
              <a:t>be</a:t>
            </a:r>
            <a:r>
              <a:rPr sz="2400" spc="-35" dirty="0">
                <a:latin typeface="Calibri"/>
                <a:cs typeface="Calibri"/>
              </a:rPr>
              <a:t> </a:t>
            </a:r>
            <a:r>
              <a:rPr sz="2400" spc="-10" dirty="0">
                <a:latin typeface="Calibri"/>
                <a:cs typeface="Calibri"/>
              </a:rPr>
              <a:t>stored/shipped</a:t>
            </a:r>
            <a:r>
              <a:rPr sz="2400" spc="-45" dirty="0">
                <a:latin typeface="Calibri"/>
                <a:cs typeface="Calibri"/>
              </a:rPr>
              <a:t> </a:t>
            </a:r>
            <a:r>
              <a:rPr sz="2400" dirty="0">
                <a:latin typeface="Calibri"/>
                <a:cs typeface="Calibri"/>
              </a:rPr>
              <a:t>in</a:t>
            </a:r>
            <a:r>
              <a:rPr sz="2400" spc="-60" dirty="0">
                <a:latin typeface="Calibri"/>
                <a:cs typeface="Calibri"/>
              </a:rPr>
              <a:t> </a:t>
            </a:r>
            <a:r>
              <a:rPr sz="2400" dirty="0">
                <a:latin typeface="Calibri"/>
                <a:cs typeface="Calibri"/>
              </a:rPr>
              <a:t>ANY</a:t>
            </a:r>
            <a:r>
              <a:rPr sz="2400" spc="-15" dirty="0">
                <a:latin typeface="Calibri"/>
                <a:cs typeface="Calibri"/>
              </a:rPr>
              <a:t> </a:t>
            </a:r>
            <a:r>
              <a:rPr sz="2400" dirty="0">
                <a:latin typeface="Calibri"/>
                <a:cs typeface="Calibri"/>
              </a:rPr>
              <a:t>Government</a:t>
            </a:r>
            <a:r>
              <a:rPr sz="2400" spc="-45" dirty="0">
                <a:latin typeface="Calibri"/>
                <a:cs typeface="Calibri"/>
              </a:rPr>
              <a:t> </a:t>
            </a:r>
            <a:r>
              <a:rPr sz="2400" dirty="0">
                <a:latin typeface="Calibri"/>
                <a:cs typeface="Calibri"/>
              </a:rPr>
              <a:t>approved</a:t>
            </a:r>
            <a:r>
              <a:rPr sz="2400" spc="-25" dirty="0">
                <a:latin typeface="Calibri"/>
                <a:cs typeface="Calibri"/>
              </a:rPr>
              <a:t> </a:t>
            </a:r>
            <a:r>
              <a:rPr sz="2400" dirty="0">
                <a:latin typeface="Calibri"/>
                <a:cs typeface="Calibri"/>
              </a:rPr>
              <a:t>Vehicle</a:t>
            </a:r>
            <a:r>
              <a:rPr sz="2400" spc="-55" dirty="0">
                <a:latin typeface="Calibri"/>
                <a:cs typeface="Calibri"/>
              </a:rPr>
              <a:t> </a:t>
            </a:r>
            <a:r>
              <a:rPr sz="2400" dirty="0">
                <a:latin typeface="Calibri"/>
                <a:cs typeface="Calibri"/>
              </a:rPr>
              <a:t>Processing</a:t>
            </a:r>
            <a:r>
              <a:rPr sz="2400" spc="-70" dirty="0">
                <a:latin typeface="Calibri"/>
                <a:cs typeface="Calibri"/>
              </a:rPr>
              <a:t> </a:t>
            </a:r>
            <a:r>
              <a:rPr sz="2400" spc="-10" dirty="0">
                <a:latin typeface="Calibri"/>
                <a:cs typeface="Calibri"/>
              </a:rPr>
              <a:t>Centers (VPC)</a:t>
            </a:r>
            <a:endParaRPr sz="2400">
              <a:latin typeface="Calibri"/>
              <a:cs typeface="Calibri"/>
            </a:endParaRPr>
          </a:p>
        </p:txBody>
      </p:sp>
      <p:sp>
        <p:nvSpPr>
          <p:cNvPr id="12" name="object 12"/>
          <p:cNvSpPr txBox="1"/>
          <p:nvPr/>
        </p:nvSpPr>
        <p:spPr>
          <a:xfrm>
            <a:off x="6274949" y="4372621"/>
            <a:ext cx="2115820" cy="1854200"/>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085" algn="l"/>
              </a:tabLst>
            </a:pPr>
            <a:r>
              <a:rPr sz="2400" spc="-10" dirty="0">
                <a:latin typeface="Calibri"/>
                <a:cs typeface="Calibri"/>
              </a:rPr>
              <a:t>Atlanta,</a:t>
            </a:r>
            <a:r>
              <a:rPr sz="2400" spc="-80" dirty="0">
                <a:latin typeface="Calibri"/>
                <a:cs typeface="Calibri"/>
              </a:rPr>
              <a:t> </a:t>
            </a:r>
            <a:r>
              <a:rPr sz="2400" spc="-25" dirty="0">
                <a:latin typeface="Calibri"/>
                <a:cs typeface="Calibri"/>
              </a:rPr>
              <a:t>GA</a:t>
            </a:r>
            <a:endParaRPr sz="2400">
              <a:latin typeface="Calibri"/>
              <a:cs typeface="Calibri"/>
            </a:endParaRPr>
          </a:p>
          <a:p>
            <a:pPr marL="299085" indent="-286385">
              <a:lnSpc>
                <a:spcPct val="100000"/>
              </a:lnSpc>
              <a:buFont typeface="Wingdings"/>
              <a:buChar char=""/>
              <a:tabLst>
                <a:tab pos="299085" algn="l"/>
              </a:tabLst>
            </a:pPr>
            <a:r>
              <a:rPr sz="2400" dirty="0">
                <a:latin typeface="Calibri"/>
                <a:cs typeface="Calibri"/>
              </a:rPr>
              <a:t>Baltimore,</a:t>
            </a:r>
            <a:r>
              <a:rPr sz="2400" spc="-80" dirty="0">
                <a:latin typeface="Calibri"/>
                <a:cs typeface="Calibri"/>
              </a:rPr>
              <a:t> </a:t>
            </a:r>
            <a:r>
              <a:rPr sz="2400" spc="-25" dirty="0">
                <a:latin typeface="Calibri"/>
                <a:cs typeface="Calibri"/>
              </a:rPr>
              <a:t>MD</a:t>
            </a:r>
            <a:endParaRPr sz="2400">
              <a:latin typeface="Calibri"/>
              <a:cs typeface="Calibri"/>
            </a:endParaRPr>
          </a:p>
          <a:p>
            <a:pPr marL="299085" indent="-286385">
              <a:lnSpc>
                <a:spcPct val="100000"/>
              </a:lnSpc>
              <a:buFont typeface="Wingdings"/>
              <a:buChar char=""/>
              <a:tabLst>
                <a:tab pos="299085" algn="l"/>
              </a:tabLst>
            </a:pPr>
            <a:r>
              <a:rPr sz="2400" dirty="0">
                <a:latin typeface="Calibri"/>
                <a:cs typeface="Calibri"/>
              </a:rPr>
              <a:t>Charleston,</a:t>
            </a:r>
            <a:r>
              <a:rPr sz="2400" spc="-80" dirty="0">
                <a:latin typeface="Calibri"/>
                <a:cs typeface="Calibri"/>
              </a:rPr>
              <a:t> </a:t>
            </a:r>
            <a:r>
              <a:rPr sz="2400" spc="-25" dirty="0">
                <a:latin typeface="Calibri"/>
                <a:cs typeface="Calibri"/>
              </a:rPr>
              <a:t>SC</a:t>
            </a:r>
            <a:endParaRPr sz="2400">
              <a:latin typeface="Calibri"/>
              <a:cs typeface="Calibri"/>
            </a:endParaRPr>
          </a:p>
          <a:p>
            <a:pPr marL="299085" indent="-286385">
              <a:lnSpc>
                <a:spcPct val="100000"/>
              </a:lnSpc>
              <a:buFont typeface="Wingdings"/>
              <a:buChar char=""/>
              <a:tabLst>
                <a:tab pos="299085" algn="l"/>
              </a:tabLst>
            </a:pPr>
            <a:r>
              <a:rPr sz="2400" dirty="0">
                <a:latin typeface="Calibri"/>
                <a:cs typeface="Calibri"/>
              </a:rPr>
              <a:t>Orlando,</a:t>
            </a:r>
            <a:r>
              <a:rPr sz="2400" spc="-95" dirty="0">
                <a:latin typeface="Calibri"/>
                <a:cs typeface="Calibri"/>
              </a:rPr>
              <a:t> </a:t>
            </a:r>
            <a:r>
              <a:rPr sz="2400" spc="-25" dirty="0">
                <a:latin typeface="Calibri"/>
                <a:cs typeface="Calibri"/>
              </a:rPr>
              <a:t>FL</a:t>
            </a:r>
            <a:endParaRPr sz="2400">
              <a:latin typeface="Calibri"/>
              <a:cs typeface="Calibri"/>
            </a:endParaRPr>
          </a:p>
          <a:p>
            <a:pPr marL="299085" indent="-286385">
              <a:lnSpc>
                <a:spcPct val="100000"/>
              </a:lnSpc>
              <a:buFont typeface="Wingdings"/>
              <a:buChar char=""/>
              <a:tabLst>
                <a:tab pos="299085" algn="l"/>
              </a:tabLst>
            </a:pPr>
            <a:r>
              <a:rPr sz="2400" b="1" u="sng" dirty="0">
                <a:uFill>
                  <a:solidFill>
                    <a:srgbClr val="000000"/>
                  </a:solidFill>
                </a:uFill>
                <a:latin typeface="Calibri"/>
                <a:cs typeface="Calibri"/>
              </a:rPr>
              <a:t>Dallas,</a:t>
            </a:r>
            <a:r>
              <a:rPr sz="2400" b="1" u="sng" spc="-10" dirty="0">
                <a:uFill>
                  <a:solidFill>
                    <a:srgbClr val="000000"/>
                  </a:solidFill>
                </a:uFill>
                <a:latin typeface="Calibri"/>
                <a:cs typeface="Calibri"/>
              </a:rPr>
              <a:t> </a:t>
            </a:r>
            <a:r>
              <a:rPr sz="2400" b="1" u="sng" spc="-25" dirty="0">
                <a:uFill>
                  <a:solidFill>
                    <a:srgbClr val="000000"/>
                  </a:solidFill>
                </a:uFill>
                <a:latin typeface="Calibri"/>
                <a:cs typeface="Calibri"/>
              </a:rPr>
              <a:t>TX</a:t>
            </a:r>
            <a:endParaRPr sz="2400">
              <a:latin typeface="Calibri"/>
              <a:cs typeface="Calibri"/>
            </a:endParaRPr>
          </a:p>
        </p:txBody>
      </p:sp>
      <p:sp>
        <p:nvSpPr>
          <p:cNvPr id="13" name="object 13"/>
          <p:cNvSpPr txBox="1"/>
          <p:nvPr/>
        </p:nvSpPr>
        <p:spPr>
          <a:xfrm>
            <a:off x="3795605" y="4372715"/>
            <a:ext cx="2300605" cy="1854200"/>
          </a:xfrm>
          <a:prstGeom prst="rect">
            <a:avLst/>
          </a:prstGeom>
        </p:spPr>
        <p:txBody>
          <a:bodyPr vert="horz" wrap="square" lIns="0" tIns="12700" rIns="0" bIns="0" rtlCol="0">
            <a:spAutoFit/>
          </a:bodyPr>
          <a:lstStyle/>
          <a:p>
            <a:pPr marL="354965" indent="-342265">
              <a:lnSpc>
                <a:spcPct val="100000"/>
              </a:lnSpc>
              <a:spcBef>
                <a:spcPts val="100"/>
              </a:spcBef>
              <a:buFont typeface="Wingdings"/>
              <a:buChar char=""/>
              <a:tabLst>
                <a:tab pos="354965" algn="l"/>
              </a:tabLst>
            </a:pPr>
            <a:r>
              <a:rPr sz="2400" dirty="0">
                <a:latin typeface="Calibri"/>
                <a:cs typeface="Calibri"/>
              </a:rPr>
              <a:t>Los</a:t>
            </a:r>
            <a:r>
              <a:rPr sz="2400" spc="-15" dirty="0">
                <a:latin typeface="Calibri"/>
                <a:cs typeface="Calibri"/>
              </a:rPr>
              <a:t> </a:t>
            </a:r>
            <a:r>
              <a:rPr sz="2400" dirty="0">
                <a:latin typeface="Calibri"/>
                <a:cs typeface="Calibri"/>
              </a:rPr>
              <a:t>Angeles,</a:t>
            </a:r>
            <a:r>
              <a:rPr sz="2400" spc="-25" dirty="0">
                <a:latin typeface="Calibri"/>
                <a:cs typeface="Calibri"/>
              </a:rPr>
              <a:t> CA</a:t>
            </a:r>
            <a:endParaRPr sz="2400">
              <a:latin typeface="Calibri"/>
              <a:cs typeface="Calibri"/>
            </a:endParaRPr>
          </a:p>
          <a:p>
            <a:pPr marL="354965" indent="-342265">
              <a:lnSpc>
                <a:spcPct val="100000"/>
              </a:lnSpc>
              <a:buFont typeface="Wingdings"/>
              <a:buChar char=""/>
              <a:tabLst>
                <a:tab pos="354965" algn="l"/>
              </a:tabLst>
            </a:pPr>
            <a:r>
              <a:rPr sz="2400" dirty="0">
                <a:latin typeface="Calibri"/>
                <a:cs typeface="Calibri"/>
              </a:rPr>
              <a:t>Norfolk,</a:t>
            </a:r>
            <a:r>
              <a:rPr sz="2400" spc="-75" dirty="0">
                <a:latin typeface="Calibri"/>
                <a:cs typeface="Calibri"/>
              </a:rPr>
              <a:t> </a:t>
            </a:r>
            <a:r>
              <a:rPr sz="2400" spc="-25" dirty="0">
                <a:latin typeface="Calibri"/>
                <a:cs typeface="Calibri"/>
              </a:rPr>
              <a:t>VA</a:t>
            </a:r>
            <a:endParaRPr sz="2400">
              <a:latin typeface="Calibri"/>
              <a:cs typeface="Calibri"/>
            </a:endParaRPr>
          </a:p>
          <a:p>
            <a:pPr marL="354965" indent="-342265">
              <a:lnSpc>
                <a:spcPct val="100000"/>
              </a:lnSpc>
              <a:buFont typeface="Wingdings"/>
              <a:buChar char=""/>
              <a:tabLst>
                <a:tab pos="354965" algn="l"/>
              </a:tabLst>
            </a:pPr>
            <a:r>
              <a:rPr sz="2400" dirty="0">
                <a:latin typeface="Calibri"/>
                <a:cs typeface="Calibri"/>
              </a:rPr>
              <a:t>Seattle,</a:t>
            </a:r>
            <a:r>
              <a:rPr sz="2400" spc="-80" dirty="0">
                <a:latin typeface="Calibri"/>
                <a:cs typeface="Calibri"/>
              </a:rPr>
              <a:t> </a:t>
            </a:r>
            <a:r>
              <a:rPr sz="2400" spc="-25" dirty="0">
                <a:latin typeface="Calibri"/>
                <a:cs typeface="Calibri"/>
              </a:rPr>
              <a:t>WA</a:t>
            </a:r>
            <a:endParaRPr sz="2400">
              <a:latin typeface="Calibri"/>
              <a:cs typeface="Calibri"/>
            </a:endParaRPr>
          </a:p>
          <a:p>
            <a:pPr marL="354965" indent="-342265">
              <a:lnSpc>
                <a:spcPct val="100000"/>
              </a:lnSpc>
              <a:buFont typeface="Wingdings"/>
              <a:buChar char=""/>
              <a:tabLst>
                <a:tab pos="354965" algn="l"/>
              </a:tabLst>
            </a:pPr>
            <a:r>
              <a:rPr sz="2400" dirty="0">
                <a:latin typeface="Calibri"/>
                <a:cs typeface="Calibri"/>
              </a:rPr>
              <a:t>St.</a:t>
            </a:r>
            <a:r>
              <a:rPr sz="2400" spc="-30" dirty="0">
                <a:latin typeface="Calibri"/>
                <a:cs typeface="Calibri"/>
              </a:rPr>
              <a:t> </a:t>
            </a:r>
            <a:r>
              <a:rPr sz="2400" dirty="0">
                <a:latin typeface="Calibri"/>
                <a:cs typeface="Calibri"/>
              </a:rPr>
              <a:t>Louis,</a:t>
            </a:r>
            <a:r>
              <a:rPr sz="2400" spc="-20" dirty="0">
                <a:latin typeface="Calibri"/>
                <a:cs typeface="Calibri"/>
              </a:rPr>
              <a:t> </a:t>
            </a:r>
            <a:r>
              <a:rPr sz="2400" spc="-25" dirty="0">
                <a:latin typeface="Calibri"/>
                <a:cs typeface="Calibri"/>
              </a:rPr>
              <a:t>MO</a:t>
            </a:r>
            <a:endParaRPr sz="2400">
              <a:latin typeface="Calibri"/>
              <a:cs typeface="Calibri"/>
            </a:endParaRPr>
          </a:p>
          <a:p>
            <a:pPr marL="354965" indent="-342265">
              <a:lnSpc>
                <a:spcPct val="100000"/>
              </a:lnSpc>
              <a:buFont typeface="Wingdings"/>
              <a:buChar char=""/>
              <a:tabLst>
                <a:tab pos="354965" algn="l"/>
              </a:tabLst>
            </a:pPr>
            <a:r>
              <a:rPr sz="2400" dirty="0">
                <a:latin typeface="Calibri"/>
                <a:cs typeface="Calibri"/>
              </a:rPr>
              <a:t>San</a:t>
            </a:r>
            <a:r>
              <a:rPr sz="2400" spc="-30" dirty="0">
                <a:latin typeface="Calibri"/>
                <a:cs typeface="Calibri"/>
              </a:rPr>
              <a:t> </a:t>
            </a:r>
            <a:r>
              <a:rPr sz="2400" dirty="0">
                <a:latin typeface="Calibri"/>
                <a:cs typeface="Calibri"/>
              </a:rPr>
              <a:t>Diego,</a:t>
            </a:r>
            <a:r>
              <a:rPr sz="2400" spc="-65" dirty="0">
                <a:latin typeface="Calibri"/>
                <a:cs typeface="Calibri"/>
              </a:rPr>
              <a:t> </a:t>
            </a:r>
            <a:r>
              <a:rPr sz="2400" spc="-25" dirty="0">
                <a:latin typeface="Calibri"/>
                <a:cs typeface="Calibri"/>
              </a:rPr>
              <a:t>CA</a:t>
            </a:r>
            <a:endParaRPr sz="2400">
              <a:latin typeface="Calibri"/>
              <a:cs typeface="Calibri"/>
            </a:endParaRPr>
          </a:p>
        </p:txBody>
      </p:sp>
      <p:sp>
        <p:nvSpPr>
          <p:cNvPr id="14" name="object 14"/>
          <p:cNvSpPr/>
          <p:nvPr/>
        </p:nvSpPr>
        <p:spPr>
          <a:xfrm>
            <a:off x="3658870" y="4433570"/>
            <a:ext cx="5486400" cy="1922780"/>
          </a:xfrm>
          <a:custGeom>
            <a:avLst/>
            <a:gdLst/>
            <a:ahLst/>
            <a:cxnLst/>
            <a:rect l="l" t="t" r="r" b="b"/>
            <a:pathLst>
              <a:path w="5486400" h="1922779">
                <a:moveTo>
                  <a:pt x="0" y="320471"/>
                </a:moveTo>
                <a:lnTo>
                  <a:pt x="3474" y="273115"/>
                </a:lnTo>
                <a:lnTo>
                  <a:pt x="13568" y="227916"/>
                </a:lnTo>
                <a:lnTo>
                  <a:pt x="29786" y="185370"/>
                </a:lnTo>
                <a:lnTo>
                  <a:pt x="51631" y="145973"/>
                </a:lnTo>
                <a:lnTo>
                  <a:pt x="78607" y="110220"/>
                </a:lnTo>
                <a:lnTo>
                  <a:pt x="110220" y="78607"/>
                </a:lnTo>
                <a:lnTo>
                  <a:pt x="145973" y="51631"/>
                </a:lnTo>
                <a:lnTo>
                  <a:pt x="185370" y="29786"/>
                </a:lnTo>
                <a:lnTo>
                  <a:pt x="227916" y="13568"/>
                </a:lnTo>
                <a:lnTo>
                  <a:pt x="273115" y="3474"/>
                </a:lnTo>
                <a:lnTo>
                  <a:pt x="320471" y="0"/>
                </a:lnTo>
                <a:lnTo>
                  <a:pt x="5165928" y="0"/>
                </a:lnTo>
                <a:lnTo>
                  <a:pt x="5213284" y="3474"/>
                </a:lnTo>
                <a:lnTo>
                  <a:pt x="5258483" y="13568"/>
                </a:lnTo>
                <a:lnTo>
                  <a:pt x="5301029" y="29786"/>
                </a:lnTo>
                <a:lnTo>
                  <a:pt x="5340426" y="51631"/>
                </a:lnTo>
                <a:lnTo>
                  <a:pt x="5376179" y="78607"/>
                </a:lnTo>
                <a:lnTo>
                  <a:pt x="5407792" y="110220"/>
                </a:lnTo>
                <a:lnTo>
                  <a:pt x="5434768" y="145973"/>
                </a:lnTo>
                <a:lnTo>
                  <a:pt x="5456613" y="185370"/>
                </a:lnTo>
                <a:lnTo>
                  <a:pt x="5472831" y="227916"/>
                </a:lnTo>
                <a:lnTo>
                  <a:pt x="5482925" y="273115"/>
                </a:lnTo>
                <a:lnTo>
                  <a:pt x="5486400" y="320471"/>
                </a:lnTo>
                <a:lnTo>
                  <a:pt x="5486400" y="1602308"/>
                </a:lnTo>
                <a:lnTo>
                  <a:pt x="5482925" y="1649664"/>
                </a:lnTo>
                <a:lnTo>
                  <a:pt x="5472831" y="1694863"/>
                </a:lnTo>
                <a:lnTo>
                  <a:pt x="5456613" y="1737409"/>
                </a:lnTo>
                <a:lnTo>
                  <a:pt x="5434768" y="1776806"/>
                </a:lnTo>
                <a:lnTo>
                  <a:pt x="5407792" y="1812559"/>
                </a:lnTo>
                <a:lnTo>
                  <a:pt x="5376179" y="1844172"/>
                </a:lnTo>
                <a:lnTo>
                  <a:pt x="5340426" y="1871148"/>
                </a:lnTo>
                <a:lnTo>
                  <a:pt x="5301029" y="1892993"/>
                </a:lnTo>
                <a:lnTo>
                  <a:pt x="5258483" y="1909211"/>
                </a:lnTo>
                <a:lnTo>
                  <a:pt x="5213284" y="1919305"/>
                </a:lnTo>
                <a:lnTo>
                  <a:pt x="5165928" y="1922779"/>
                </a:lnTo>
                <a:lnTo>
                  <a:pt x="320471" y="1922779"/>
                </a:lnTo>
                <a:lnTo>
                  <a:pt x="273115" y="1919305"/>
                </a:lnTo>
                <a:lnTo>
                  <a:pt x="227916" y="1909211"/>
                </a:lnTo>
                <a:lnTo>
                  <a:pt x="185370" y="1892993"/>
                </a:lnTo>
                <a:lnTo>
                  <a:pt x="145973" y="1871148"/>
                </a:lnTo>
                <a:lnTo>
                  <a:pt x="110220" y="1844172"/>
                </a:lnTo>
                <a:lnTo>
                  <a:pt x="78607" y="1812559"/>
                </a:lnTo>
                <a:lnTo>
                  <a:pt x="51631" y="1776806"/>
                </a:lnTo>
                <a:lnTo>
                  <a:pt x="29786" y="1737409"/>
                </a:lnTo>
                <a:lnTo>
                  <a:pt x="13568" y="1694863"/>
                </a:lnTo>
                <a:lnTo>
                  <a:pt x="3474" y="1649664"/>
                </a:lnTo>
                <a:lnTo>
                  <a:pt x="0" y="1602308"/>
                </a:lnTo>
                <a:lnTo>
                  <a:pt x="0" y="320471"/>
                </a:lnTo>
                <a:close/>
              </a:path>
            </a:pathLst>
          </a:custGeom>
          <a:ln w="57150">
            <a:solidFill>
              <a:srgbClr val="41709C"/>
            </a:solidFill>
          </a:ln>
        </p:spPr>
        <p:txBody>
          <a:bodyPr wrap="square" lIns="0" tIns="0" rIns="0" bIns="0" rtlCol="0"/>
          <a:lstStyle/>
          <a:p>
            <a:endParaRPr/>
          </a:p>
        </p:txBody>
      </p:sp>
      <p:sp>
        <p:nvSpPr>
          <p:cNvPr id="15" name="object 15"/>
          <p:cNvSpPr txBox="1"/>
          <p:nvPr/>
        </p:nvSpPr>
        <p:spPr>
          <a:xfrm>
            <a:off x="4135754" y="6462712"/>
            <a:ext cx="3919220" cy="177800"/>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If</a:t>
            </a:r>
            <a:r>
              <a:rPr sz="1200" spc="-20" dirty="0">
                <a:solidFill>
                  <a:srgbClr val="888888"/>
                </a:solidFill>
                <a:latin typeface="Calibri"/>
                <a:cs typeface="Calibri"/>
              </a:rPr>
              <a:t> </a:t>
            </a:r>
            <a:r>
              <a:rPr sz="1200" dirty="0">
                <a:solidFill>
                  <a:srgbClr val="888888"/>
                </a:solidFill>
                <a:latin typeface="Calibri"/>
                <a:cs typeface="Calibri"/>
              </a:rPr>
              <a:t>you</a:t>
            </a:r>
            <a:r>
              <a:rPr sz="1200" spc="-20" dirty="0">
                <a:solidFill>
                  <a:srgbClr val="888888"/>
                </a:solidFill>
                <a:latin typeface="Calibri"/>
                <a:cs typeface="Calibri"/>
              </a:rPr>
              <a:t> </a:t>
            </a:r>
            <a:r>
              <a:rPr sz="1200" dirty="0">
                <a:solidFill>
                  <a:srgbClr val="888888"/>
                </a:solidFill>
                <a:latin typeface="Calibri"/>
                <a:cs typeface="Calibri"/>
              </a:rPr>
              <a:t>have</a:t>
            </a:r>
            <a:r>
              <a:rPr sz="1200" spc="-25" dirty="0">
                <a:solidFill>
                  <a:srgbClr val="888888"/>
                </a:solidFill>
                <a:latin typeface="Calibri"/>
                <a:cs typeface="Calibri"/>
              </a:rPr>
              <a:t> </a:t>
            </a:r>
            <a:r>
              <a:rPr sz="1200" dirty="0">
                <a:solidFill>
                  <a:srgbClr val="888888"/>
                </a:solidFill>
                <a:latin typeface="Calibri"/>
                <a:cs typeface="Calibri"/>
              </a:rPr>
              <a:t>any</a:t>
            </a:r>
            <a:r>
              <a:rPr sz="1200" spc="-45" dirty="0">
                <a:solidFill>
                  <a:srgbClr val="888888"/>
                </a:solidFill>
                <a:latin typeface="Calibri"/>
                <a:cs typeface="Calibri"/>
              </a:rPr>
              <a:t> </a:t>
            </a:r>
            <a:r>
              <a:rPr sz="1200" dirty="0">
                <a:solidFill>
                  <a:srgbClr val="888888"/>
                </a:solidFill>
                <a:latin typeface="Calibri"/>
                <a:cs typeface="Calibri"/>
              </a:rPr>
              <a:t>questions</a:t>
            </a:r>
            <a:r>
              <a:rPr sz="1200" spc="-40" dirty="0">
                <a:solidFill>
                  <a:srgbClr val="888888"/>
                </a:solidFill>
                <a:latin typeface="Calibri"/>
                <a:cs typeface="Calibri"/>
              </a:rPr>
              <a:t> </a:t>
            </a:r>
            <a:r>
              <a:rPr sz="1200" dirty="0">
                <a:solidFill>
                  <a:srgbClr val="888888"/>
                </a:solidFill>
                <a:latin typeface="Calibri"/>
                <a:cs typeface="Calibri"/>
              </a:rPr>
              <a:t>please</a:t>
            </a:r>
            <a:r>
              <a:rPr sz="1200" spc="-10" dirty="0">
                <a:solidFill>
                  <a:srgbClr val="888888"/>
                </a:solidFill>
                <a:latin typeface="Calibri"/>
                <a:cs typeface="Calibri"/>
              </a:rPr>
              <a:t> </a:t>
            </a:r>
            <a:r>
              <a:rPr sz="1200" dirty="0">
                <a:solidFill>
                  <a:srgbClr val="888888"/>
                </a:solidFill>
                <a:latin typeface="Calibri"/>
                <a:cs typeface="Calibri"/>
              </a:rPr>
              <a:t>contact</a:t>
            </a:r>
            <a:r>
              <a:rPr sz="1200" spc="10" dirty="0">
                <a:solidFill>
                  <a:srgbClr val="888888"/>
                </a:solidFill>
                <a:latin typeface="Calibri"/>
                <a:cs typeface="Calibri"/>
              </a:rPr>
              <a:t> </a:t>
            </a:r>
            <a:r>
              <a:rPr sz="1200" dirty="0">
                <a:solidFill>
                  <a:srgbClr val="888888"/>
                </a:solidFill>
                <a:latin typeface="Calibri"/>
                <a:cs typeface="Calibri"/>
              </a:rPr>
              <a:t>our</a:t>
            </a:r>
            <a:r>
              <a:rPr sz="1200" spc="-45" dirty="0">
                <a:solidFill>
                  <a:srgbClr val="888888"/>
                </a:solidFill>
                <a:latin typeface="Calibri"/>
                <a:cs typeface="Calibri"/>
              </a:rPr>
              <a:t> </a:t>
            </a:r>
            <a:r>
              <a:rPr sz="1200" dirty="0">
                <a:solidFill>
                  <a:srgbClr val="888888"/>
                </a:solidFill>
                <a:latin typeface="Calibri"/>
                <a:cs typeface="Calibri"/>
              </a:rPr>
              <a:t>office</a:t>
            </a:r>
            <a:r>
              <a:rPr sz="1200" spc="15" dirty="0">
                <a:solidFill>
                  <a:srgbClr val="888888"/>
                </a:solidFill>
                <a:latin typeface="Calibri"/>
                <a:cs typeface="Calibri"/>
              </a:rPr>
              <a:t> </a:t>
            </a:r>
            <a:r>
              <a:rPr sz="1200" dirty="0">
                <a:solidFill>
                  <a:srgbClr val="888888"/>
                </a:solidFill>
                <a:latin typeface="Calibri"/>
                <a:cs typeface="Calibri"/>
              </a:rPr>
              <a:t>at</a:t>
            </a:r>
            <a:r>
              <a:rPr sz="1200" spc="-10" dirty="0">
                <a:solidFill>
                  <a:srgbClr val="888888"/>
                </a:solidFill>
                <a:latin typeface="Calibri"/>
                <a:cs typeface="Calibri"/>
              </a:rPr>
              <a:t> </a:t>
            </a:r>
            <a:r>
              <a:rPr sz="1200" spc="-20" dirty="0">
                <a:solidFill>
                  <a:srgbClr val="888888"/>
                </a:solidFill>
                <a:latin typeface="Calibri"/>
                <a:cs typeface="Calibri"/>
              </a:rPr>
              <a:t>456-3229</a:t>
            </a:r>
            <a:endParaRPr sz="120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0" y="0"/>
            <a:ext cx="12187555" cy="800100"/>
          </a:xfrm>
          <a:custGeom>
            <a:avLst/>
            <a:gdLst/>
            <a:ahLst/>
            <a:cxnLst/>
            <a:rect l="l" t="t" r="r" b="b"/>
            <a:pathLst>
              <a:path w="12187555" h="800100">
                <a:moveTo>
                  <a:pt x="12186932" y="0"/>
                </a:moveTo>
                <a:lnTo>
                  <a:pt x="0" y="0"/>
                </a:lnTo>
                <a:lnTo>
                  <a:pt x="0" y="800100"/>
                </a:lnTo>
                <a:lnTo>
                  <a:pt x="12186932" y="800100"/>
                </a:lnTo>
                <a:lnTo>
                  <a:pt x="12186932" y="0"/>
                </a:lnTo>
                <a:close/>
              </a:path>
            </a:pathLst>
          </a:custGeom>
          <a:solidFill>
            <a:srgbClr val="F0CE3A"/>
          </a:solidFill>
        </p:spPr>
        <p:txBody>
          <a:bodyPr wrap="square" lIns="0" tIns="0" rIns="0" bIns="0" rtlCol="0"/>
          <a:lstStyle/>
          <a:p>
            <a:endParaRPr/>
          </a:p>
        </p:txBody>
      </p:sp>
      <p:sp>
        <p:nvSpPr>
          <p:cNvPr id="3" name="object 3"/>
          <p:cNvSpPr txBox="1">
            <a:spLocks noGrp="1"/>
          </p:cNvSpPr>
          <p:nvPr>
            <p:ph type="title"/>
          </p:nvPr>
        </p:nvSpPr>
        <p:spPr>
          <a:xfrm>
            <a:off x="84606" y="-122390"/>
            <a:ext cx="6520180" cy="695960"/>
          </a:xfrm>
          <a:prstGeom prst="rect">
            <a:avLst/>
          </a:prstGeom>
        </p:spPr>
        <p:txBody>
          <a:bodyPr vert="horz" wrap="square" lIns="0" tIns="12700" rIns="0" bIns="0" rtlCol="0">
            <a:spAutoFit/>
          </a:bodyPr>
          <a:lstStyle/>
          <a:p>
            <a:pPr marL="12700">
              <a:lnSpc>
                <a:spcPct val="100000"/>
              </a:lnSpc>
              <a:spcBef>
                <a:spcPts val="100"/>
              </a:spcBef>
            </a:pPr>
            <a:r>
              <a:rPr sz="4400" b="0" spc="-10" dirty="0">
                <a:solidFill>
                  <a:srgbClr val="000000"/>
                </a:solidFill>
                <a:latin typeface="Calibri Light"/>
                <a:cs typeface="Calibri Light"/>
              </a:rPr>
              <a:t>Closing</a:t>
            </a:r>
            <a:r>
              <a:rPr sz="4400" b="0" spc="-200" dirty="0">
                <a:solidFill>
                  <a:srgbClr val="000000"/>
                </a:solidFill>
                <a:latin typeface="Calibri Light"/>
                <a:cs typeface="Calibri Light"/>
              </a:rPr>
              <a:t> </a:t>
            </a:r>
            <a:r>
              <a:rPr sz="4400" b="0" spc="-35" dirty="0">
                <a:solidFill>
                  <a:srgbClr val="000000"/>
                </a:solidFill>
                <a:latin typeface="Calibri Light"/>
                <a:cs typeface="Calibri Light"/>
              </a:rPr>
              <a:t>Comments</a:t>
            </a:r>
            <a:r>
              <a:rPr sz="4400" b="0" spc="-195" dirty="0">
                <a:solidFill>
                  <a:srgbClr val="000000"/>
                </a:solidFill>
                <a:latin typeface="Calibri Light"/>
                <a:cs typeface="Calibri Light"/>
              </a:rPr>
              <a:t> </a:t>
            </a:r>
            <a:r>
              <a:rPr sz="4400" b="0" spc="-10" dirty="0">
                <a:solidFill>
                  <a:srgbClr val="000000"/>
                </a:solidFill>
                <a:latin typeface="Calibri Light"/>
                <a:cs typeface="Calibri Light"/>
              </a:rPr>
              <a:t>from</a:t>
            </a:r>
            <a:r>
              <a:rPr sz="4400" b="0" spc="-215" dirty="0">
                <a:solidFill>
                  <a:srgbClr val="000000"/>
                </a:solidFill>
                <a:latin typeface="Calibri Light"/>
                <a:cs typeface="Calibri Light"/>
              </a:rPr>
              <a:t> </a:t>
            </a:r>
            <a:r>
              <a:rPr sz="4400" b="0" spc="-25" dirty="0">
                <a:solidFill>
                  <a:srgbClr val="000000"/>
                </a:solidFill>
                <a:latin typeface="Calibri Light"/>
                <a:cs typeface="Calibri Light"/>
              </a:rPr>
              <a:t>TMO</a:t>
            </a:r>
            <a:endParaRPr sz="4400">
              <a:latin typeface="Calibri Light"/>
              <a:cs typeface="Calibri Light"/>
            </a:endParaRPr>
          </a:p>
        </p:txBody>
      </p:sp>
      <p:sp>
        <p:nvSpPr>
          <p:cNvPr id="4" name="object 4"/>
          <p:cNvSpPr txBox="1"/>
          <p:nvPr/>
        </p:nvSpPr>
        <p:spPr>
          <a:xfrm>
            <a:off x="8054622" y="6506257"/>
            <a:ext cx="391922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If</a:t>
            </a:r>
            <a:r>
              <a:rPr sz="1200" spc="-20" dirty="0">
                <a:solidFill>
                  <a:srgbClr val="888888"/>
                </a:solidFill>
                <a:latin typeface="Calibri"/>
                <a:cs typeface="Calibri"/>
              </a:rPr>
              <a:t> </a:t>
            </a:r>
            <a:r>
              <a:rPr sz="1200" dirty="0">
                <a:solidFill>
                  <a:srgbClr val="888888"/>
                </a:solidFill>
                <a:latin typeface="Calibri"/>
                <a:cs typeface="Calibri"/>
              </a:rPr>
              <a:t>you</a:t>
            </a:r>
            <a:r>
              <a:rPr sz="1200" spc="-20" dirty="0">
                <a:solidFill>
                  <a:srgbClr val="888888"/>
                </a:solidFill>
                <a:latin typeface="Calibri"/>
                <a:cs typeface="Calibri"/>
              </a:rPr>
              <a:t> </a:t>
            </a:r>
            <a:r>
              <a:rPr sz="1200" dirty="0">
                <a:solidFill>
                  <a:srgbClr val="888888"/>
                </a:solidFill>
                <a:latin typeface="Calibri"/>
                <a:cs typeface="Calibri"/>
              </a:rPr>
              <a:t>have</a:t>
            </a:r>
            <a:r>
              <a:rPr sz="1200" spc="-25" dirty="0">
                <a:solidFill>
                  <a:srgbClr val="888888"/>
                </a:solidFill>
                <a:latin typeface="Calibri"/>
                <a:cs typeface="Calibri"/>
              </a:rPr>
              <a:t> </a:t>
            </a:r>
            <a:r>
              <a:rPr sz="1200" dirty="0">
                <a:solidFill>
                  <a:srgbClr val="888888"/>
                </a:solidFill>
                <a:latin typeface="Calibri"/>
                <a:cs typeface="Calibri"/>
              </a:rPr>
              <a:t>any</a:t>
            </a:r>
            <a:r>
              <a:rPr sz="1200" spc="-45" dirty="0">
                <a:solidFill>
                  <a:srgbClr val="888888"/>
                </a:solidFill>
                <a:latin typeface="Calibri"/>
                <a:cs typeface="Calibri"/>
              </a:rPr>
              <a:t> </a:t>
            </a:r>
            <a:r>
              <a:rPr sz="1200" dirty="0">
                <a:solidFill>
                  <a:srgbClr val="888888"/>
                </a:solidFill>
                <a:latin typeface="Calibri"/>
                <a:cs typeface="Calibri"/>
              </a:rPr>
              <a:t>questions</a:t>
            </a:r>
            <a:r>
              <a:rPr sz="1200" spc="-40" dirty="0">
                <a:solidFill>
                  <a:srgbClr val="888888"/>
                </a:solidFill>
                <a:latin typeface="Calibri"/>
                <a:cs typeface="Calibri"/>
              </a:rPr>
              <a:t> </a:t>
            </a:r>
            <a:r>
              <a:rPr sz="1200" dirty="0">
                <a:solidFill>
                  <a:srgbClr val="888888"/>
                </a:solidFill>
                <a:latin typeface="Calibri"/>
                <a:cs typeface="Calibri"/>
              </a:rPr>
              <a:t>please</a:t>
            </a:r>
            <a:r>
              <a:rPr sz="1200" spc="-10" dirty="0">
                <a:solidFill>
                  <a:srgbClr val="888888"/>
                </a:solidFill>
                <a:latin typeface="Calibri"/>
                <a:cs typeface="Calibri"/>
              </a:rPr>
              <a:t> </a:t>
            </a:r>
            <a:r>
              <a:rPr sz="1200" dirty="0">
                <a:solidFill>
                  <a:srgbClr val="888888"/>
                </a:solidFill>
                <a:latin typeface="Calibri"/>
                <a:cs typeface="Calibri"/>
              </a:rPr>
              <a:t>contact</a:t>
            </a:r>
            <a:r>
              <a:rPr sz="1200" spc="10" dirty="0">
                <a:solidFill>
                  <a:srgbClr val="888888"/>
                </a:solidFill>
                <a:latin typeface="Calibri"/>
                <a:cs typeface="Calibri"/>
              </a:rPr>
              <a:t> </a:t>
            </a:r>
            <a:r>
              <a:rPr sz="1200" dirty="0">
                <a:solidFill>
                  <a:srgbClr val="888888"/>
                </a:solidFill>
                <a:latin typeface="Calibri"/>
                <a:cs typeface="Calibri"/>
              </a:rPr>
              <a:t>our</a:t>
            </a:r>
            <a:r>
              <a:rPr sz="1200" spc="-45" dirty="0">
                <a:solidFill>
                  <a:srgbClr val="888888"/>
                </a:solidFill>
                <a:latin typeface="Calibri"/>
                <a:cs typeface="Calibri"/>
              </a:rPr>
              <a:t> </a:t>
            </a:r>
            <a:r>
              <a:rPr sz="1200" dirty="0">
                <a:solidFill>
                  <a:srgbClr val="888888"/>
                </a:solidFill>
                <a:latin typeface="Calibri"/>
                <a:cs typeface="Calibri"/>
              </a:rPr>
              <a:t>office</a:t>
            </a:r>
            <a:r>
              <a:rPr sz="1200" spc="15" dirty="0">
                <a:solidFill>
                  <a:srgbClr val="888888"/>
                </a:solidFill>
                <a:latin typeface="Calibri"/>
                <a:cs typeface="Calibri"/>
              </a:rPr>
              <a:t> </a:t>
            </a:r>
            <a:r>
              <a:rPr sz="1200" dirty="0">
                <a:solidFill>
                  <a:srgbClr val="888888"/>
                </a:solidFill>
                <a:latin typeface="Calibri"/>
                <a:cs typeface="Calibri"/>
              </a:rPr>
              <a:t>at</a:t>
            </a:r>
            <a:r>
              <a:rPr sz="1200" spc="-10" dirty="0">
                <a:solidFill>
                  <a:srgbClr val="888888"/>
                </a:solidFill>
                <a:latin typeface="Calibri"/>
                <a:cs typeface="Calibri"/>
              </a:rPr>
              <a:t> </a:t>
            </a:r>
            <a:r>
              <a:rPr sz="1200" spc="-20" dirty="0">
                <a:solidFill>
                  <a:srgbClr val="888888"/>
                </a:solidFill>
                <a:latin typeface="Calibri"/>
                <a:cs typeface="Calibri"/>
              </a:rPr>
              <a:t>456-3229</a:t>
            </a:r>
            <a:endParaRPr sz="1200">
              <a:latin typeface="Calibri"/>
              <a:cs typeface="Calibri"/>
            </a:endParaRPr>
          </a:p>
        </p:txBody>
      </p:sp>
      <p:grpSp>
        <p:nvGrpSpPr>
          <p:cNvPr id="5" name="object 5"/>
          <p:cNvGrpSpPr/>
          <p:nvPr/>
        </p:nvGrpSpPr>
        <p:grpSpPr>
          <a:xfrm>
            <a:off x="5080" y="429260"/>
            <a:ext cx="12121515" cy="2552700"/>
            <a:chOff x="5080" y="429260"/>
            <a:chExt cx="12121515" cy="2552700"/>
          </a:xfrm>
        </p:grpSpPr>
        <p:sp>
          <p:nvSpPr>
            <p:cNvPr id="6" name="object 6"/>
            <p:cNvSpPr/>
            <p:nvPr/>
          </p:nvSpPr>
          <p:spPr>
            <a:xfrm>
              <a:off x="5080" y="619760"/>
              <a:ext cx="12121515" cy="99060"/>
            </a:xfrm>
            <a:custGeom>
              <a:avLst/>
              <a:gdLst/>
              <a:ahLst/>
              <a:cxnLst/>
              <a:rect l="l" t="t" r="r" b="b"/>
              <a:pathLst>
                <a:path w="12121515" h="99059">
                  <a:moveTo>
                    <a:pt x="12120892" y="0"/>
                  </a:moveTo>
                  <a:lnTo>
                    <a:pt x="0" y="0"/>
                  </a:lnTo>
                  <a:lnTo>
                    <a:pt x="0" y="99060"/>
                  </a:lnTo>
                  <a:lnTo>
                    <a:pt x="12120892" y="99060"/>
                  </a:lnTo>
                  <a:lnTo>
                    <a:pt x="12120892" y="0"/>
                  </a:lnTo>
                  <a:close/>
                </a:path>
              </a:pathLst>
            </a:custGeom>
            <a:solidFill>
              <a:srgbClr val="FFFFFF"/>
            </a:solidFill>
          </p:spPr>
          <p:txBody>
            <a:bodyPr wrap="square" lIns="0" tIns="0" rIns="0" bIns="0" rtlCol="0"/>
            <a:lstStyle/>
            <a:p>
              <a:endParaRPr/>
            </a:p>
          </p:txBody>
        </p:sp>
        <p:pic>
          <p:nvPicPr>
            <p:cNvPr id="7" name="object 7"/>
            <p:cNvPicPr/>
            <p:nvPr/>
          </p:nvPicPr>
          <p:blipFill>
            <a:blip r:embed="rId2" cstate="print"/>
            <a:stretch>
              <a:fillRect/>
            </a:stretch>
          </p:blipFill>
          <p:spPr>
            <a:xfrm>
              <a:off x="9438639" y="429260"/>
              <a:ext cx="2567927" cy="2552699"/>
            </a:xfrm>
            <a:prstGeom prst="rect">
              <a:avLst/>
            </a:prstGeom>
          </p:spPr>
        </p:pic>
      </p:grpSp>
      <p:sp>
        <p:nvSpPr>
          <p:cNvPr id="8" name="object 8"/>
          <p:cNvSpPr txBox="1"/>
          <p:nvPr/>
        </p:nvSpPr>
        <p:spPr>
          <a:xfrm>
            <a:off x="214797" y="903875"/>
            <a:ext cx="11226165" cy="5420360"/>
          </a:xfrm>
          <a:prstGeom prst="rect">
            <a:avLst/>
          </a:prstGeom>
        </p:spPr>
        <p:txBody>
          <a:bodyPr vert="horz" wrap="square" lIns="0" tIns="12700" rIns="0" bIns="0" rtlCol="0">
            <a:spAutoFit/>
          </a:bodyPr>
          <a:lstStyle/>
          <a:p>
            <a:pPr marL="344805" indent="-340995">
              <a:lnSpc>
                <a:spcPct val="100000"/>
              </a:lnSpc>
              <a:spcBef>
                <a:spcPts val="100"/>
              </a:spcBef>
              <a:buSzPct val="95454"/>
              <a:buFont typeface="Wingdings"/>
              <a:buChar char=""/>
              <a:tabLst>
                <a:tab pos="344805" algn="l"/>
              </a:tabLst>
            </a:pPr>
            <a:r>
              <a:rPr sz="3300" b="1" dirty="0">
                <a:latin typeface="Calibri"/>
                <a:cs typeface="Calibri"/>
              </a:rPr>
              <a:t>Communication</a:t>
            </a:r>
            <a:r>
              <a:rPr sz="3300" b="1" spc="-15" dirty="0">
                <a:latin typeface="Calibri"/>
                <a:cs typeface="Calibri"/>
              </a:rPr>
              <a:t> </a:t>
            </a:r>
            <a:r>
              <a:rPr sz="3300" b="1" dirty="0">
                <a:latin typeface="Calibri"/>
                <a:cs typeface="Calibri"/>
              </a:rPr>
              <a:t>is</a:t>
            </a:r>
            <a:r>
              <a:rPr sz="3300" b="1" spc="-35" dirty="0">
                <a:latin typeface="Calibri"/>
                <a:cs typeface="Calibri"/>
              </a:rPr>
              <a:t> </a:t>
            </a:r>
            <a:r>
              <a:rPr sz="3300" b="1" spc="-25" dirty="0">
                <a:latin typeface="Calibri"/>
                <a:cs typeface="Calibri"/>
              </a:rPr>
              <a:t>key</a:t>
            </a:r>
            <a:endParaRPr sz="3300">
              <a:latin typeface="Calibri"/>
              <a:cs typeface="Calibri"/>
            </a:endParaRPr>
          </a:p>
          <a:p>
            <a:pPr>
              <a:lnSpc>
                <a:spcPct val="100000"/>
              </a:lnSpc>
              <a:spcBef>
                <a:spcPts val="10"/>
              </a:spcBef>
              <a:buFont typeface="Wingdings"/>
              <a:buChar char=""/>
            </a:pPr>
            <a:endParaRPr sz="2900">
              <a:latin typeface="Calibri"/>
              <a:cs typeface="Calibri"/>
            </a:endParaRPr>
          </a:p>
          <a:p>
            <a:pPr marL="240665" marR="2313305" indent="-237490">
              <a:lnSpc>
                <a:spcPts val="3460"/>
              </a:lnSpc>
              <a:buSzPct val="95312"/>
              <a:buFont typeface="Wingdings"/>
              <a:buChar char=""/>
              <a:tabLst>
                <a:tab pos="240665" algn="l"/>
                <a:tab pos="334010" algn="l"/>
              </a:tabLst>
            </a:pPr>
            <a:r>
              <a:rPr sz="3200" dirty="0">
                <a:latin typeface="Calibri"/>
                <a:cs typeface="Calibri"/>
              </a:rPr>
              <a:t>DO</a:t>
            </a:r>
            <a:r>
              <a:rPr sz="3200" spc="-70" dirty="0">
                <a:latin typeface="Calibri"/>
                <a:cs typeface="Calibri"/>
              </a:rPr>
              <a:t> </a:t>
            </a:r>
            <a:r>
              <a:rPr sz="3200" dirty="0">
                <a:latin typeface="Calibri"/>
                <a:cs typeface="Calibri"/>
              </a:rPr>
              <a:t>NOT</a:t>
            </a:r>
            <a:r>
              <a:rPr sz="3200" spc="-55" dirty="0">
                <a:latin typeface="Calibri"/>
                <a:cs typeface="Calibri"/>
              </a:rPr>
              <a:t> </a:t>
            </a:r>
            <a:r>
              <a:rPr sz="3200" dirty="0">
                <a:latin typeface="Calibri"/>
                <a:cs typeface="Calibri"/>
              </a:rPr>
              <a:t>WAIT!!!</a:t>
            </a:r>
            <a:r>
              <a:rPr sz="3200" spc="-80" dirty="0">
                <a:latin typeface="Calibri"/>
                <a:cs typeface="Calibri"/>
              </a:rPr>
              <a:t> </a:t>
            </a:r>
            <a:r>
              <a:rPr sz="3200" dirty="0">
                <a:latin typeface="Calibri"/>
                <a:cs typeface="Calibri"/>
              </a:rPr>
              <a:t>Once</a:t>
            </a:r>
            <a:r>
              <a:rPr sz="3200" spc="-75" dirty="0">
                <a:latin typeface="Calibri"/>
                <a:cs typeface="Calibri"/>
              </a:rPr>
              <a:t> </a:t>
            </a:r>
            <a:r>
              <a:rPr sz="3200" dirty="0">
                <a:latin typeface="Calibri"/>
                <a:cs typeface="Calibri"/>
              </a:rPr>
              <a:t>you</a:t>
            </a:r>
            <a:r>
              <a:rPr sz="3200" spc="-55" dirty="0">
                <a:latin typeface="Calibri"/>
                <a:cs typeface="Calibri"/>
              </a:rPr>
              <a:t> </a:t>
            </a:r>
            <a:r>
              <a:rPr sz="3200" dirty="0">
                <a:latin typeface="Calibri"/>
                <a:cs typeface="Calibri"/>
              </a:rPr>
              <a:t>receive</a:t>
            </a:r>
            <a:r>
              <a:rPr sz="3200" spc="-90" dirty="0">
                <a:latin typeface="Calibri"/>
                <a:cs typeface="Calibri"/>
              </a:rPr>
              <a:t> </a:t>
            </a:r>
            <a:r>
              <a:rPr sz="3200" dirty="0">
                <a:latin typeface="Calibri"/>
                <a:cs typeface="Calibri"/>
              </a:rPr>
              <a:t>orders,</a:t>
            </a:r>
            <a:r>
              <a:rPr sz="3200" spc="-95" dirty="0">
                <a:latin typeface="Calibri"/>
                <a:cs typeface="Calibri"/>
              </a:rPr>
              <a:t> </a:t>
            </a:r>
            <a:r>
              <a:rPr sz="3200" dirty="0">
                <a:latin typeface="Calibri"/>
                <a:cs typeface="Calibri"/>
              </a:rPr>
              <a:t>start</a:t>
            </a:r>
            <a:r>
              <a:rPr sz="3200" spc="-85" dirty="0">
                <a:latin typeface="Calibri"/>
                <a:cs typeface="Calibri"/>
              </a:rPr>
              <a:t> </a:t>
            </a:r>
            <a:r>
              <a:rPr sz="3200" spc="-20" dirty="0">
                <a:latin typeface="Calibri"/>
                <a:cs typeface="Calibri"/>
              </a:rPr>
              <a:t>your </a:t>
            </a:r>
            <a:r>
              <a:rPr sz="3200" dirty="0">
                <a:latin typeface="Calibri"/>
                <a:cs typeface="Calibri"/>
              </a:rPr>
              <a:t>move</a:t>
            </a:r>
            <a:r>
              <a:rPr sz="3200" spc="-60" dirty="0">
                <a:latin typeface="Calibri"/>
                <a:cs typeface="Calibri"/>
              </a:rPr>
              <a:t> </a:t>
            </a:r>
            <a:r>
              <a:rPr sz="3200" spc="-10" dirty="0">
                <a:latin typeface="Calibri"/>
                <a:cs typeface="Calibri"/>
              </a:rPr>
              <a:t>ASAP!</a:t>
            </a:r>
            <a:endParaRPr sz="3200">
              <a:latin typeface="Calibri"/>
              <a:cs typeface="Calibri"/>
            </a:endParaRPr>
          </a:p>
          <a:p>
            <a:pPr>
              <a:lnSpc>
                <a:spcPct val="100000"/>
              </a:lnSpc>
              <a:spcBef>
                <a:spcPts val="55"/>
              </a:spcBef>
              <a:buFont typeface="Wingdings"/>
              <a:buChar char=""/>
            </a:pPr>
            <a:endParaRPr sz="2850">
              <a:latin typeface="Calibri"/>
              <a:cs typeface="Calibri"/>
            </a:endParaRPr>
          </a:p>
          <a:p>
            <a:pPr marL="240665" marR="5080" indent="-237490">
              <a:lnSpc>
                <a:spcPts val="3440"/>
              </a:lnSpc>
              <a:buSzPct val="95312"/>
              <a:buFont typeface="Wingdings"/>
              <a:buChar char=""/>
              <a:tabLst>
                <a:tab pos="240665" algn="l"/>
                <a:tab pos="334010" algn="l"/>
              </a:tabLst>
            </a:pPr>
            <a:r>
              <a:rPr sz="3200" dirty="0">
                <a:latin typeface="Calibri"/>
                <a:cs typeface="Calibri"/>
              </a:rPr>
              <a:t>Everything</a:t>
            </a:r>
            <a:r>
              <a:rPr sz="3200" spc="-25" dirty="0">
                <a:latin typeface="Calibri"/>
                <a:cs typeface="Calibri"/>
              </a:rPr>
              <a:t> </a:t>
            </a:r>
            <a:r>
              <a:rPr sz="3200" dirty="0">
                <a:latin typeface="Calibri"/>
                <a:cs typeface="Calibri"/>
              </a:rPr>
              <a:t>submitted</a:t>
            </a:r>
            <a:r>
              <a:rPr sz="3200" spc="-70" dirty="0">
                <a:latin typeface="Calibri"/>
                <a:cs typeface="Calibri"/>
              </a:rPr>
              <a:t> </a:t>
            </a:r>
            <a:r>
              <a:rPr sz="3200" dirty="0">
                <a:latin typeface="Calibri"/>
                <a:cs typeface="Calibri"/>
              </a:rPr>
              <a:t>through</a:t>
            </a:r>
            <a:r>
              <a:rPr sz="3200" spc="10" dirty="0">
                <a:latin typeface="Calibri"/>
                <a:cs typeface="Calibri"/>
              </a:rPr>
              <a:t> </a:t>
            </a:r>
            <a:r>
              <a:rPr sz="3200" dirty="0">
                <a:latin typeface="Calibri"/>
                <a:cs typeface="Calibri"/>
              </a:rPr>
              <a:t>DPS</a:t>
            </a:r>
            <a:r>
              <a:rPr sz="3200" spc="-40" dirty="0">
                <a:latin typeface="Calibri"/>
                <a:cs typeface="Calibri"/>
              </a:rPr>
              <a:t> </a:t>
            </a:r>
            <a:r>
              <a:rPr sz="3200" dirty="0">
                <a:latin typeface="Calibri"/>
                <a:cs typeface="Calibri"/>
              </a:rPr>
              <a:t>is</a:t>
            </a:r>
            <a:r>
              <a:rPr sz="3200" spc="-55" dirty="0">
                <a:latin typeface="Calibri"/>
                <a:cs typeface="Calibri"/>
              </a:rPr>
              <a:t> </a:t>
            </a:r>
            <a:r>
              <a:rPr sz="3200" dirty="0">
                <a:latin typeface="Calibri"/>
                <a:cs typeface="Calibri"/>
              </a:rPr>
              <a:t>a</a:t>
            </a:r>
            <a:r>
              <a:rPr sz="3200" spc="-25" dirty="0">
                <a:latin typeface="Calibri"/>
                <a:cs typeface="Calibri"/>
              </a:rPr>
              <a:t> </a:t>
            </a:r>
            <a:r>
              <a:rPr sz="3200" dirty="0">
                <a:latin typeface="Calibri"/>
                <a:cs typeface="Calibri"/>
              </a:rPr>
              <a:t>request,</a:t>
            </a:r>
            <a:r>
              <a:rPr sz="3200" spc="-85" dirty="0">
                <a:latin typeface="Calibri"/>
                <a:cs typeface="Calibri"/>
              </a:rPr>
              <a:t> </a:t>
            </a:r>
            <a:r>
              <a:rPr sz="3200" dirty="0">
                <a:latin typeface="Calibri"/>
                <a:cs typeface="Calibri"/>
              </a:rPr>
              <a:t>until</a:t>
            </a:r>
            <a:r>
              <a:rPr sz="3200" spc="-45" dirty="0">
                <a:latin typeface="Calibri"/>
                <a:cs typeface="Calibri"/>
              </a:rPr>
              <a:t> </a:t>
            </a:r>
            <a:r>
              <a:rPr sz="3200" dirty="0">
                <a:latin typeface="Calibri"/>
                <a:cs typeface="Calibri"/>
              </a:rPr>
              <a:t>confirmed</a:t>
            </a:r>
            <a:r>
              <a:rPr sz="3200" spc="-45" dirty="0">
                <a:latin typeface="Calibri"/>
                <a:cs typeface="Calibri"/>
              </a:rPr>
              <a:t> </a:t>
            </a:r>
            <a:r>
              <a:rPr sz="3200" spc="-25" dirty="0">
                <a:latin typeface="Calibri"/>
                <a:cs typeface="Calibri"/>
              </a:rPr>
              <a:t>by </a:t>
            </a:r>
            <a:r>
              <a:rPr sz="3200" spc="-20" dirty="0">
                <a:latin typeface="Calibri"/>
                <a:cs typeface="Calibri"/>
              </a:rPr>
              <a:t>Transportation</a:t>
            </a:r>
            <a:r>
              <a:rPr sz="3200" spc="-25" dirty="0">
                <a:latin typeface="Calibri"/>
                <a:cs typeface="Calibri"/>
              </a:rPr>
              <a:t> </a:t>
            </a:r>
            <a:r>
              <a:rPr sz="3200" dirty="0">
                <a:latin typeface="Calibri"/>
                <a:cs typeface="Calibri"/>
              </a:rPr>
              <a:t>Service</a:t>
            </a:r>
            <a:r>
              <a:rPr sz="3200" spc="-40" dirty="0">
                <a:latin typeface="Calibri"/>
                <a:cs typeface="Calibri"/>
              </a:rPr>
              <a:t> </a:t>
            </a:r>
            <a:r>
              <a:rPr sz="3200" spc="-10" dirty="0">
                <a:latin typeface="Calibri"/>
                <a:cs typeface="Calibri"/>
              </a:rPr>
              <a:t>Provider.</a:t>
            </a:r>
            <a:endParaRPr sz="3200">
              <a:latin typeface="Calibri"/>
              <a:cs typeface="Calibri"/>
            </a:endParaRPr>
          </a:p>
          <a:p>
            <a:pPr>
              <a:lnSpc>
                <a:spcPct val="100000"/>
              </a:lnSpc>
              <a:spcBef>
                <a:spcPts val="40"/>
              </a:spcBef>
              <a:buFont typeface="Wingdings"/>
              <a:buChar char=""/>
            </a:pPr>
            <a:endParaRPr sz="2500">
              <a:latin typeface="Calibri"/>
              <a:cs typeface="Calibri"/>
            </a:endParaRPr>
          </a:p>
          <a:p>
            <a:pPr marL="334645" indent="-330835">
              <a:lnSpc>
                <a:spcPct val="100000"/>
              </a:lnSpc>
              <a:buSzPct val="95312"/>
              <a:buFont typeface="Wingdings"/>
              <a:buChar char=""/>
              <a:tabLst>
                <a:tab pos="334645" algn="l"/>
              </a:tabLst>
            </a:pPr>
            <a:r>
              <a:rPr sz="3200" b="1" dirty="0">
                <a:latin typeface="Calibri"/>
                <a:cs typeface="Calibri"/>
              </a:rPr>
              <a:t>If</a:t>
            </a:r>
            <a:r>
              <a:rPr sz="3200" b="1" spc="-55" dirty="0">
                <a:latin typeface="Calibri"/>
                <a:cs typeface="Calibri"/>
              </a:rPr>
              <a:t> </a:t>
            </a:r>
            <a:r>
              <a:rPr sz="3200" b="1" dirty="0">
                <a:latin typeface="Calibri"/>
                <a:cs typeface="Calibri"/>
              </a:rPr>
              <a:t>you</a:t>
            </a:r>
            <a:r>
              <a:rPr sz="3200" b="1" spc="-30" dirty="0">
                <a:latin typeface="Calibri"/>
                <a:cs typeface="Calibri"/>
              </a:rPr>
              <a:t> </a:t>
            </a:r>
            <a:r>
              <a:rPr sz="3200" b="1" dirty="0">
                <a:latin typeface="Calibri"/>
                <a:cs typeface="Calibri"/>
              </a:rPr>
              <a:t>have</a:t>
            </a:r>
            <a:r>
              <a:rPr sz="3200" b="1" spc="-40" dirty="0">
                <a:latin typeface="Calibri"/>
                <a:cs typeface="Calibri"/>
              </a:rPr>
              <a:t> </a:t>
            </a:r>
            <a:r>
              <a:rPr sz="3200" b="1" dirty="0">
                <a:latin typeface="Calibri"/>
                <a:cs typeface="Calibri"/>
              </a:rPr>
              <a:t>specific</a:t>
            </a:r>
            <a:r>
              <a:rPr sz="3200" b="1" spc="-50" dirty="0">
                <a:latin typeface="Calibri"/>
                <a:cs typeface="Calibri"/>
              </a:rPr>
              <a:t> </a:t>
            </a:r>
            <a:r>
              <a:rPr sz="3200" b="1" spc="-10" dirty="0">
                <a:latin typeface="Calibri"/>
                <a:cs typeface="Calibri"/>
              </a:rPr>
              <a:t>questions/concerns,</a:t>
            </a:r>
            <a:r>
              <a:rPr sz="3200" b="1" spc="-75" dirty="0">
                <a:latin typeface="Calibri"/>
                <a:cs typeface="Calibri"/>
              </a:rPr>
              <a:t> </a:t>
            </a:r>
            <a:r>
              <a:rPr sz="3200" b="1" dirty="0">
                <a:latin typeface="Calibri"/>
                <a:cs typeface="Calibri"/>
              </a:rPr>
              <a:t>we</a:t>
            </a:r>
            <a:r>
              <a:rPr sz="3200" b="1" spc="-20" dirty="0">
                <a:latin typeface="Calibri"/>
                <a:cs typeface="Calibri"/>
              </a:rPr>
              <a:t> </a:t>
            </a:r>
            <a:r>
              <a:rPr sz="3200" b="1" dirty="0">
                <a:latin typeface="Calibri"/>
                <a:cs typeface="Calibri"/>
              </a:rPr>
              <a:t>are</a:t>
            </a:r>
            <a:r>
              <a:rPr sz="3200" b="1" spc="-20" dirty="0">
                <a:latin typeface="Calibri"/>
                <a:cs typeface="Calibri"/>
              </a:rPr>
              <a:t> </a:t>
            </a:r>
            <a:r>
              <a:rPr sz="3200" b="1" dirty="0">
                <a:latin typeface="Calibri"/>
                <a:cs typeface="Calibri"/>
              </a:rPr>
              <a:t>here</a:t>
            </a:r>
            <a:r>
              <a:rPr sz="3200" b="1" spc="-40" dirty="0">
                <a:latin typeface="Calibri"/>
                <a:cs typeface="Calibri"/>
              </a:rPr>
              <a:t> </a:t>
            </a:r>
            <a:r>
              <a:rPr sz="3200" b="1" dirty="0">
                <a:latin typeface="Calibri"/>
                <a:cs typeface="Calibri"/>
              </a:rPr>
              <a:t>to</a:t>
            </a:r>
            <a:r>
              <a:rPr sz="3200" b="1" spc="10" dirty="0">
                <a:latin typeface="Calibri"/>
                <a:cs typeface="Calibri"/>
              </a:rPr>
              <a:t> </a:t>
            </a:r>
            <a:r>
              <a:rPr sz="3200" b="1" spc="-20" dirty="0">
                <a:latin typeface="Calibri"/>
                <a:cs typeface="Calibri"/>
              </a:rPr>
              <a:t>help</a:t>
            </a:r>
            <a:endParaRPr sz="3200">
              <a:latin typeface="Calibri"/>
              <a:cs typeface="Calibri"/>
            </a:endParaRPr>
          </a:p>
          <a:p>
            <a:pPr marL="334645" indent="-330835">
              <a:lnSpc>
                <a:spcPct val="100000"/>
              </a:lnSpc>
              <a:spcBef>
                <a:spcPts val="2900"/>
              </a:spcBef>
              <a:buSzPct val="95312"/>
              <a:buFont typeface="Wingdings"/>
              <a:buChar char=""/>
              <a:tabLst>
                <a:tab pos="334645" algn="l"/>
              </a:tabLst>
            </a:pPr>
            <a:r>
              <a:rPr sz="3200" dirty="0">
                <a:latin typeface="Calibri"/>
                <a:cs typeface="Calibri"/>
              </a:rPr>
              <a:t>Learn</a:t>
            </a:r>
            <a:r>
              <a:rPr sz="3200" spc="-50" dirty="0">
                <a:latin typeface="Calibri"/>
                <a:cs typeface="Calibri"/>
              </a:rPr>
              <a:t> </a:t>
            </a:r>
            <a:r>
              <a:rPr sz="3200" dirty="0">
                <a:latin typeface="Calibri"/>
                <a:cs typeface="Calibri"/>
              </a:rPr>
              <a:t>more</a:t>
            </a:r>
            <a:r>
              <a:rPr sz="3200" spc="-30" dirty="0">
                <a:latin typeface="Calibri"/>
                <a:cs typeface="Calibri"/>
              </a:rPr>
              <a:t> </a:t>
            </a:r>
            <a:r>
              <a:rPr sz="3200" dirty="0">
                <a:latin typeface="Calibri"/>
                <a:cs typeface="Calibri"/>
              </a:rPr>
              <a:t>about</a:t>
            </a:r>
            <a:r>
              <a:rPr sz="3200" spc="-15" dirty="0">
                <a:latin typeface="Calibri"/>
                <a:cs typeface="Calibri"/>
              </a:rPr>
              <a:t> </a:t>
            </a:r>
            <a:r>
              <a:rPr sz="3200" dirty="0">
                <a:latin typeface="Calibri"/>
                <a:cs typeface="Calibri"/>
              </a:rPr>
              <a:t>your</a:t>
            </a:r>
            <a:r>
              <a:rPr sz="3200" spc="-10" dirty="0">
                <a:latin typeface="Calibri"/>
                <a:cs typeface="Calibri"/>
              </a:rPr>
              <a:t> entitlements</a:t>
            </a:r>
            <a:endParaRPr sz="3200">
              <a:latin typeface="Calibri"/>
              <a:cs typeface="Calibri"/>
            </a:endParaRPr>
          </a:p>
          <a:p>
            <a:pPr marL="791845" lvl="1" indent="-325755">
              <a:lnSpc>
                <a:spcPct val="100000"/>
              </a:lnSpc>
              <a:spcBef>
                <a:spcPts val="120"/>
              </a:spcBef>
              <a:buSzPct val="96875"/>
              <a:buFont typeface="Wingdings"/>
              <a:buChar char=""/>
              <a:tabLst>
                <a:tab pos="791845" algn="l"/>
              </a:tabLst>
            </a:pPr>
            <a:r>
              <a:rPr sz="3200" dirty="0">
                <a:latin typeface="Calibri"/>
                <a:cs typeface="Calibri"/>
              </a:rPr>
              <a:t>Joint</a:t>
            </a:r>
            <a:r>
              <a:rPr sz="3200" spc="-100" dirty="0">
                <a:latin typeface="Calibri"/>
                <a:cs typeface="Calibri"/>
              </a:rPr>
              <a:t> </a:t>
            </a:r>
            <a:r>
              <a:rPr sz="3200" spc="-35" dirty="0">
                <a:latin typeface="Calibri"/>
                <a:cs typeface="Calibri"/>
              </a:rPr>
              <a:t>Travel</a:t>
            </a:r>
            <a:r>
              <a:rPr sz="3200" spc="-75" dirty="0">
                <a:latin typeface="Calibri"/>
                <a:cs typeface="Calibri"/>
              </a:rPr>
              <a:t> </a:t>
            </a:r>
            <a:r>
              <a:rPr sz="3200" dirty="0">
                <a:latin typeface="Calibri"/>
                <a:cs typeface="Calibri"/>
              </a:rPr>
              <a:t>Regulation</a:t>
            </a:r>
            <a:r>
              <a:rPr sz="3200" spc="-90" dirty="0">
                <a:latin typeface="Calibri"/>
                <a:cs typeface="Calibri"/>
              </a:rPr>
              <a:t> </a:t>
            </a:r>
            <a:r>
              <a:rPr sz="3200" spc="-10" dirty="0">
                <a:latin typeface="Calibri"/>
                <a:cs typeface="Calibri"/>
              </a:rPr>
              <a:t>(JTR)</a:t>
            </a:r>
            <a:endParaRPr sz="3200">
              <a:latin typeface="Calibri"/>
              <a:cs typeface="Calibri"/>
            </a:endParaRPr>
          </a:p>
        </p:txBody>
      </p:sp>
      <p:sp>
        <p:nvSpPr>
          <p:cNvPr id="9" name="object 9"/>
          <p:cNvSpPr txBox="1"/>
          <p:nvPr/>
        </p:nvSpPr>
        <p:spPr>
          <a:xfrm>
            <a:off x="671997" y="6314075"/>
            <a:ext cx="2507615" cy="513080"/>
          </a:xfrm>
          <a:prstGeom prst="rect">
            <a:avLst/>
          </a:prstGeom>
        </p:spPr>
        <p:txBody>
          <a:bodyPr vert="horz" wrap="square" lIns="0" tIns="12700" rIns="0" bIns="0" rtlCol="0">
            <a:spAutoFit/>
          </a:bodyPr>
          <a:lstStyle/>
          <a:p>
            <a:pPr marL="334645" indent="-325755">
              <a:lnSpc>
                <a:spcPct val="100000"/>
              </a:lnSpc>
              <a:spcBef>
                <a:spcPts val="100"/>
              </a:spcBef>
              <a:buSzPct val="96875"/>
              <a:buFont typeface="Wingdings"/>
              <a:buChar char=""/>
              <a:tabLst>
                <a:tab pos="334645" algn="l"/>
              </a:tabLst>
            </a:pPr>
            <a:r>
              <a:rPr sz="3200" dirty="0">
                <a:latin typeface="Calibri"/>
                <a:cs typeface="Calibri"/>
              </a:rPr>
              <a:t>AFI</a:t>
            </a:r>
            <a:r>
              <a:rPr sz="3200" spc="20" dirty="0">
                <a:latin typeface="Calibri"/>
                <a:cs typeface="Calibri"/>
              </a:rPr>
              <a:t> </a:t>
            </a:r>
            <a:r>
              <a:rPr sz="3200" spc="-10" dirty="0">
                <a:latin typeface="Calibri"/>
                <a:cs typeface="Calibri"/>
              </a:rPr>
              <a:t>24-</a:t>
            </a:r>
            <a:r>
              <a:rPr sz="3200" spc="-20" dirty="0">
                <a:latin typeface="Calibri"/>
                <a:cs typeface="Calibri"/>
              </a:rPr>
              <a:t>602v4</a:t>
            </a:r>
            <a:endParaRPr sz="32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1277620"/>
            <a:chOff x="0" y="0"/>
            <a:chExt cx="12192000" cy="1277620"/>
          </a:xfrm>
        </p:grpSpPr>
        <p:pic>
          <p:nvPicPr>
            <p:cNvPr id="3" name="object 3"/>
            <p:cNvPicPr/>
            <p:nvPr/>
          </p:nvPicPr>
          <p:blipFill>
            <a:blip r:embed="rId2" cstate="print"/>
            <a:stretch>
              <a:fillRect/>
            </a:stretch>
          </p:blipFill>
          <p:spPr>
            <a:xfrm>
              <a:off x="5079" y="10160"/>
              <a:ext cx="12186919" cy="861059"/>
            </a:xfrm>
            <a:prstGeom prst="rect">
              <a:avLst/>
            </a:prstGeom>
          </p:spPr>
        </p:pic>
        <p:pic>
          <p:nvPicPr>
            <p:cNvPr id="4" name="object 4"/>
            <p:cNvPicPr/>
            <p:nvPr/>
          </p:nvPicPr>
          <p:blipFill>
            <a:blip r:embed="rId3" cstate="print"/>
            <a:stretch>
              <a:fillRect/>
            </a:stretch>
          </p:blipFill>
          <p:spPr>
            <a:xfrm>
              <a:off x="0" y="0"/>
              <a:ext cx="6004560" cy="1277618"/>
            </a:xfrm>
            <a:prstGeom prst="rect">
              <a:avLst/>
            </a:prstGeom>
          </p:spPr>
        </p:pic>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5400" b="0" spc="-35" dirty="0">
                <a:solidFill>
                  <a:srgbClr val="FFFFFF"/>
                </a:solidFill>
                <a:latin typeface="Calibri Light"/>
                <a:cs typeface="Calibri Light"/>
              </a:rPr>
              <a:t>Contact</a:t>
            </a:r>
            <a:r>
              <a:rPr sz="5400" b="0" spc="-260" dirty="0">
                <a:solidFill>
                  <a:srgbClr val="FFFFFF"/>
                </a:solidFill>
                <a:latin typeface="Calibri Light"/>
                <a:cs typeface="Calibri Light"/>
              </a:rPr>
              <a:t> </a:t>
            </a:r>
            <a:r>
              <a:rPr sz="5400" b="0" spc="-55" dirty="0">
                <a:solidFill>
                  <a:srgbClr val="FFFFFF"/>
                </a:solidFill>
                <a:latin typeface="Calibri Light"/>
                <a:cs typeface="Calibri Light"/>
              </a:rPr>
              <a:t>Information</a:t>
            </a:r>
            <a:endParaRPr sz="5400">
              <a:latin typeface="Calibri Light"/>
              <a:cs typeface="Calibri Light"/>
            </a:endParaRPr>
          </a:p>
        </p:txBody>
      </p:sp>
      <p:sp>
        <p:nvSpPr>
          <p:cNvPr id="6" name="object 6"/>
          <p:cNvSpPr/>
          <p:nvPr/>
        </p:nvSpPr>
        <p:spPr>
          <a:xfrm>
            <a:off x="3728720" y="1935479"/>
            <a:ext cx="8336280" cy="4091940"/>
          </a:xfrm>
          <a:custGeom>
            <a:avLst/>
            <a:gdLst/>
            <a:ahLst/>
            <a:cxnLst/>
            <a:rect l="l" t="t" r="r" b="b"/>
            <a:pathLst>
              <a:path w="8336280" h="4091940">
                <a:moveTo>
                  <a:pt x="0" y="0"/>
                </a:moveTo>
                <a:lnTo>
                  <a:pt x="8336280" y="0"/>
                </a:lnTo>
                <a:lnTo>
                  <a:pt x="8336280" y="4091940"/>
                </a:lnTo>
                <a:lnTo>
                  <a:pt x="0" y="4091940"/>
                </a:lnTo>
                <a:lnTo>
                  <a:pt x="0" y="0"/>
                </a:lnTo>
                <a:close/>
              </a:path>
            </a:pathLst>
          </a:custGeom>
          <a:ln w="9525">
            <a:solidFill>
              <a:srgbClr val="7E7E7E"/>
            </a:solidFill>
          </a:ln>
        </p:spPr>
        <p:txBody>
          <a:bodyPr wrap="square" lIns="0" tIns="0" rIns="0" bIns="0" rtlCol="0"/>
          <a:lstStyle/>
          <a:p>
            <a:endParaRPr/>
          </a:p>
        </p:txBody>
      </p:sp>
      <p:sp>
        <p:nvSpPr>
          <p:cNvPr id="7" name="object 7"/>
          <p:cNvSpPr txBox="1"/>
          <p:nvPr/>
        </p:nvSpPr>
        <p:spPr>
          <a:xfrm>
            <a:off x="3914726" y="1697253"/>
            <a:ext cx="7966075" cy="4200525"/>
          </a:xfrm>
          <a:prstGeom prst="rect">
            <a:avLst/>
          </a:prstGeom>
        </p:spPr>
        <p:txBody>
          <a:bodyPr vert="horz" wrap="square" lIns="0" tIns="250190" rIns="0" bIns="0" rtlCol="0">
            <a:spAutoFit/>
          </a:bodyPr>
          <a:lstStyle/>
          <a:p>
            <a:pPr algn="ctr">
              <a:lnSpc>
                <a:spcPct val="100000"/>
              </a:lnSpc>
              <a:spcBef>
                <a:spcPts val="1970"/>
              </a:spcBef>
            </a:pPr>
            <a:r>
              <a:rPr sz="4000" dirty="0">
                <a:latin typeface="Calibri"/>
                <a:cs typeface="Calibri"/>
              </a:rPr>
              <a:t>For</a:t>
            </a:r>
            <a:r>
              <a:rPr sz="4000" spc="-40" dirty="0">
                <a:latin typeface="Calibri"/>
                <a:cs typeface="Calibri"/>
              </a:rPr>
              <a:t> </a:t>
            </a:r>
            <a:r>
              <a:rPr sz="4000" dirty="0">
                <a:latin typeface="Calibri"/>
                <a:cs typeface="Calibri"/>
              </a:rPr>
              <a:t>any</a:t>
            </a:r>
            <a:r>
              <a:rPr sz="4000" spc="-65" dirty="0">
                <a:latin typeface="Calibri"/>
                <a:cs typeface="Calibri"/>
              </a:rPr>
              <a:t> </a:t>
            </a:r>
            <a:r>
              <a:rPr sz="4000" dirty="0">
                <a:latin typeface="Calibri"/>
                <a:cs typeface="Calibri"/>
              </a:rPr>
              <a:t>further</a:t>
            </a:r>
            <a:r>
              <a:rPr sz="4000" spc="-45" dirty="0">
                <a:latin typeface="Calibri"/>
                <a:cs typeface="Calibri"/>
              </a:rPr>
              <a:t> </a:t>
            </a:r>
            <a:r>
              <a:rPr sz="4000" spc="-10" dirty="0">
                <a:latin typeface="Calibri"/>
                <a:cs typeface="Calibri"/>
              </a:rPr>
              <a:t>questions:</a:t>
            </a:r>
            <a:endParaRPr sz="4000">
              <a:latin typeface="Calibri"/>
              <a:cs typeface="Calibri"/>
            </a:endParaRPr>
          </a:p>
          <a:p>
            <a:pPr algn="ctr">
              <a:lnSpc>
                <a:spcPct val="100000"/>
              </a:lnSpc>
              <a:spcBef>
                <a:spcPts val="2340"/>
              </a:spcBef>
            </a:pPr>
            <a:r>
              <a:rPr sz="5000" dirty="0">
                <a:latin typeface="Calibri"/>
                <a:cs typeface="Calibri"/>
              </a:rPr>
              <a:t>Barksdale</a:t>
            </a:r>
            <a:r>
              <a:rPr sz="5000" spc="-75" dirty="0">
                <a:latin typeface="Calibri"/>
                <a:cs typeface="Calibri"/>
              </a:rPr>
              <a:t> </a:t>
            </a:r>
            <a:r>
              <a:rPr sz="5000" spc="-25" dirty="0">
                <a:latin typeface="Calibri"/>
                <a:cs typeface="Calibri"/>
              </a:rPr>
              <a:t>AFB</a:t>
            </a:r>
            <a:endParaRPr sz="5000">
              <a:latin typeface="Calibri"/>
              <a:cs typeface="Calibri"/>
            </a:endParaRPr>
          </a:p>
          <a:p>
            <a:pPr algn="ctr">
              <a:lnSpc>
                <a:spcPts val="5740"/>
              </a:lnSpc>
              <a:spcBef>
                <a:spcPts val="20"/>
              </a:spcBef>
            </a:pPr>
            <a:r>
              <a:rPr sz="4800" spc="-35" dirty="0">
                <a:latin typeface="Calibri"/>
                <a:cs typeface="Calibri"/>
              </a:rPr>
              <a:t>Traffic</a:t>
            </a:r>
            <a:r>
              <a:rPr sz="4800" spc="-185" dirty="0">
                <a:latin typeface="Calibri"/>
                <a:cs typeface="Calibri"/>
              </a:rPr>
              <a:t> </a:t>
            </a:r>
            <a:r>
              <a:rPr sz="4800" dirty="0">
                <a:latin typeface="Calibri"/>
                <a:cs typeface="Calibri"/>
              </a:rPr>
              <a:t>Management</a:t>
            </a:r>
            <a:r>
              <a:rPr sz="4800" spc="-140" dirty="0">
                <a:latin typeface="Calibri"/>
                <a:cs typeface="Calibri"/>
              </a:rPr>
              <a:t> </a:t>
            </a:r>
            <a:r>
              <a:rPr sz="4800" spc="-10" dirty="0">
                <a:latin typeface="Calibri"/>
                <a:cs typeface="Calibri"/>
              </a:rPr>
              <a:t>Office</a:t>
            </a:r>
            <a:endParaRPr sz="4800">
              <a:latin typeface="Calibri"/>
              <a:cs typeface="Calibri"/>
            </a:endParaRPr>
          </a:p>
          <a:p>
            <a:pPr algn="ctr">
              <a:lnSpc>
                <a:spcPts val="6459"/>
              </a:lnSpc>
            </a:pPr>
            <a:r>
              <a:rPr sz="5400" dirty="0">
                <a:latin typeface="Calibri"/>
                <a:cs typeface="Calibri"/>
              </a:rPr>
              <a:t>318-456-</a:t>
            </a:r>
            <a:r>
              <a:rPr sz="5400" spc="-20" dirty="0">
                <a:latin typeface="Calibri"/>
                <a:cs typeface="Calibri"/>
              </a:rPr>
              <a:t>3229</a:t>
            </a:r>
            <a:endParaRPr sz="5400">
              <a:latin typeface="Calibri"/>
              <a:cs typeface="Calibri"/>
            </a:endParaRPr>
          </a:p>
          <a:p>
            <a:pPr algn="ctr">
              <a:lnSpc>
                <a:spcPct val="100000"/>
              </a:lnSpc>
              <a:spcBef>
                <a:spcPts val="840"/>
              </a:spcBef>
            </a:pPr>
            <a:r>
              <a:rPr sz="4000" u="sng" spc="-30" dirty="0">
                <a:solidFill>
                  <a:srgbClr val="0562C1"/>
                </a:solidFill>
                <a:uFill>
                  <a:solidFill>
                    <a:srgbClr val="0562C1"/>
                  </a:solidFill>
                </a:uFill>
                <a:latin typeface="Calibri"/>
                <a:cs typeface="Calibri"/>
                <a:hlinkClick r:id="rId4"/>
              </a:rPr>
              <a:t>2LRS.TMO.PersonalProperty@us.af.mil</a:t>
            </a:r>
            <a:endParaRPr sz="4000">
              <a:latin typeface="Calibri"/>
              <a:cs typeface="Calibri"/>
            </a:endParaRPr>
          </a:p>
        </p:txBody>
      </p:sp>
      <p:pic>
        <p:nvPicPr>
          <p:cNvPr id="8" name="object 8"/>
          <p:cNvPicPr/>
          <p:nvPr/>
        </p:nvPicPr>
        <p:blipFill>
          <a:blip r:embed="rId5" cstate="print"/>
          <a:stretch>
            <a:fillRect/>
          </a:stretch>
        </p:blipFill>
        <p:spPr>
          <a:xfrm>
            <a:off x="452132" y="2156460"/>
            <a:ext cx="3599167" cy="357631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38762" y="1229360"/>
            <a:ext cx="11790680" cy="571500"/>
            <a:chOff x="238762" y="1229360"/>
            <a:chExt cx="11790680" cy="571500"/>
          </a:xfrm>
        </p:grpSpPr>
        <p:pic>
          <p:nvPicPr>
            <p:cNvPr id="3" name="object 3"/>
            <p:cNvPicPr/>
            <p:nvPr/>
          </p:nvPicPr>
          <p:blipFill>
            <a:blip r:embed="rId2" cstate="print"/>
            <a:stretch>
              <a:fillRect/>
            </a:stretch>
          </p:blipFill>
          <p:spPr>
            <a:xfrm>
              <a:off x="11371579" y="1229360"/>
              <a:ext cx="657847" cy="571499"/>
            </a:xfrm>
            <a:prstGeom prst="rect">
              <a:avLst/>
            </a:prstGeom>
          </p:spPr>
        </p:pic>
        <p:sp>
          <p:nvSpPr>
            <p:cNvPr id="4" name="object 4"/>
            <p:cNvSpPr/>
            <p:nvPr/>
          </p:nvSpPr>
          <p:spPr>
            <a:xfrm>
              <a:off x="257812" y="1507492"/>
              <a:ext cx="11107420" cy="6350"/>
            </a:xfrm>
            <a:custGeom>
              <a:avLst/>
              <a:gdLst/>
              <a:ahLst/>
              <a:cxnLst/>
              <a:rect l="l" t="t" r="r" b="b"/>
              <a:pathLst>
                <a:path w="11107420" h="6350">
                  <a:moveTo>
                    <a:pt x="11106823" y="6159"/>
                  </a:moveTo>
                  <a:lnTo>
                    <a:pt x="0" y="0"/>
                  </a:lnTo>
                </a:path>
              </a:pathLst>
            </a:custGeom>
            <a:ln w="38100">
              <a:solidFill>
                <a:srgbClr val="000000"/>
              </a:solidFill>
            </a:ln>
          </p:spPr>
          <p:txBody>
            <a:bodyPr wrap="square" lIns="0" tIns="0" rIns="0" bIns="0" rtlCol="0"/>
            <a:lstStyle/>
            <a:p>
              <a:endParaRPr/>
            </a:p>
          </p:txBody>
        </p:sp>
      </p:grpSp>
      <p:grpSp>
        <p:nvGrpSpPr>
          <p:cNvPr id="5" name="object 5"/>
          <p:cNvGrpSpPr/>
          <p:nvPr/>
        </p:nvGrpSpPr>
        <p:grpSpPr>
          <a:xfrm>
            <a:off x="10782300" y="76200"/>
            <a:ext cx="1336040" cy="1221740"/>
            <a:chOff x="10782300" y="76200"/>
            <a:chExt cx="1336040" cy="1221740"/>
          </a:xfrm>
        </p:grpSpPr>
        <p:pic>
          <p:nvPicPr>
            <p:cNvPr id="6" name="object 6"/>
            <p:cNvPicPr/>
            <p:nvPr/>
          </p:nvPicPr>
          <p:blipFill>
            <a:blip r:embed="rId3" cstate="print"/>
            <a:stretch>
              <a:fillRect/>
            </a:stretch>
          </p:blipFill>
          <p:spPr>
            <a:xfrm>
              <a:off x="11112500" y="76200"/>
              <a:ext cx="1005840" cy="914400"/>
            </a:xfrm>
            <a:prstGeom prst="rect">
              <a:avLst/>
            </a:prstGeom>
          </p:spPr>
        </p:pic>
        <p:pic>
          <p:nvPicPr>
            <p:cNvPr id="7" name="object 7"/>
            <p:cNvPicPr/>
            <p:nvPr/>
          </p:nvPicPr>
          <p:blipFill>
            <a:blip r:embed="rId4" cstate="print"/>
            <a:stretch>
              <a:fillRect/>
            </a:stretch>
          </p:blipFill>
          <p:spPr>
            <a:xfrm>
              <a:off x="10782300" y="383539"/>
              <a:ext cx="914400" cy="914400"/>
            </a:xfrm>
            <a:prstGeom prst="rect">
              <a:avLst/>
            </a:prstGeom>
          </p:spPr>
        </p:pic>
      </p:grpSp>
      <p:pic>
        <p:nvPicPr>
          <p:cNvPr id="8" name="object 8"/>
          <p:cNvPicPr/>
          <p:nvPr/>
        </p:nvPicPr>
        <p:blipFill>
          <a:blip r:embed="rId5" cstate="print"/>
          <a:stretch>
            <a:fillRect/>
          </a:stretch>
        </p:blipFill>
        <p:spPr>
          <a:xfrm>
            <a:off x="167639" y="91440"/>
            <a:ext cx="1280160" cy="1280160"/>
          </a:xfrm>
          <a:prstGeom prst="rect">
            <a:avLst/>
          </a:prstGeom>
        </p:spPr>
      </p:pic>
      <p:sp>
        <p:nvSpPr>
          <p:cNvPr id="9" name="object 9"/>
          <p:cNvSpPr txBox="1">
            <a:spLocks noGrp="1"/>
          </p:cNvSpPr>
          <p:nvPr>
            <p:ph type="title"/>
          </p:nvPr>
        </p:nvSpPr>
        <p:spPr>
          <a:xfrm>
            <a:off x="4264300" y="136627"/>
            <a:ext cx="3482340" cy="838835"/>
          </a:xfrm>
          <a:prstGeom prst="rect">
            <a:avLst/>
          </a:prstGeom>
        </p:spPr>
        <p:txBody>
          <a:bodyPr vert="horz" wrap="square" lIns="0" tIns="59055" rIns="0" bIns="0" rtlCol="0">
            <a:spAutoFit/>
          </a:bodyPr>
          <a:lstStyle/>
          <a:p>
            <a:pPr marL="321945" marR="5080" indent="-309880">
              <a:lnSpc>
                <a:spcPts val="3040"/>
              </a:lnSpc>
              <a:spcBef>
                <a:spcPts val="465"/>
              </a:spcBef>
            </a:pPr>
            <a:r>
              <a:rPr sz="2800" dirty="0">
                <a:solidFill>
                  <a:srgbClr val="000000"/>
                </a:solidFill>
              </a:rPr>
              <a:t>School</a:t>
            </a:r>
            <a:r>
              <a:rPr sz="2800" spc="-10" dirty="0">
                <a:solidFill>
                  <a:srgbClr val="000000"/>
                </a:solidFill>
              </a:rPr>
              <a:t> </a:t>
            </a:r>
            <a:r>
              <a:rPr sz="2800" dirty="0">
                <a:solidFill>
                  <a:srgbClr val="000000"/>
                </a:solidFill>
              </a:rPr>
              <a:t>Liaison</a:t>
            </a:r>
            <a:r>
              <a:rPr sz="2800" spc="-25" dirty="0">
                <a:solidFill>
                  <a:srgbClr val="000000"/>
                </a:solidFill>
              </a:rPr>
              <a:t> </a:t>
            </a:r>
            <a:r>
              <a:rPr sz="2800" spc="-10" dirty="0">
                <a:solidFill>
                  <a:srgbClr val="000000"/>
                </a:solidFill>
              </a:rPr>
              <a:t>Program Barksdale</a:t>
            </a:r>
            <a:r>
              <a:rPr sz="2800" spc="-145" dirty="0">
                <a:solidFill>
                  <a:srgbClr val="000000"/>
                </a:solidFill>
              </a:rPr>
              <a:t> </a:t>
            </a:r>
            <a:r>
              <a:rPr sz="2800" dirty="0">
                <a:solidFill>
                  <a:srgbClr val="000000"/>
                </a:solidFill>
              </a:rPr>
              <a:t>AFB,</a:t>
            </a:r>
            <a:r>
              <a:rPr sz="2800" spc="45" dirty="0">
                <a:solidFill>
                  <a:srgbClr val="000000"/>
                </a:solidFill>
              </a:rPr>
              <a:t> </a:t>
            </a:r>
            <a:r>
              <a:rPr sz="2800" spc="-25" dirty="0">
                <a:solidFill>
                  <a:srgbClr val="000000"/>
                </a:solidFill>
              </a:rPr>
              <a:t>LA</a:t>
            </a:r>
            <a:endParaRPr sz="2800"/>
          </a:p>
        </p:txBody>
      </p:sp>
      <p:pic>
        <p:nvPicPr>
          <p:cNvPr id="10" name="object 10"/>
          <p:cNvPicPr/>
          <p:nvPr/>
        </p:nvPicPr>
        <p:blipFill>
          <a:blip r:embed="rId6" cstate="print"/>
          <a:stretch>
            <a:fillRect/>
          </a:stretch>
        </p:blipFill>
        <p:spPr>
          <a:xfrm>
            <a:off x="218440" y="6357620"/>
            <a:ext cx="11772900" cy="363220"/>
          </a:xfrm>
          <a:prstGeom prst="rect">
            <a:avLst/>
          </a:prstGeom>
        </p:spPr>
      </p:pic>
      <p:sp>
        <p:nvSpPr>
          <p:cNvPr id="11" name="object 11"/>
          <p:cNvSpPr txBox="1"/>
          <p:nvPr/>
        </p:nvSpPr>
        <p:spPr>
          <a:xfrm>
            <a:off x="457200" y="1487753"/>
            <a:ext cx="9514840" cy="4549707"/>
          </a:xfrm>
          <a:prstGeom prst="rect">
            <a:avLst/>
          </a:prstGeom>
        </p:spPr>
        <p:txBody>
          <a:bodyPr vert="horz" wrap="square" lIns="0" tIns="12700" rIns="0" bIns="0" rtlCol="0">
            <a:spAutoFit/>
          </a:bodyPr>
          <a:lstStyle/>
          <a:p>
            <a:pPr marL="2646680" marR="539750" algn="ctr">
              <a:lnSpc>
                <a:spcPct val="112999"/>
              </a:lnSpc>
              <a:spcBef>
                <a:spcPts val="100"/>
              </a:spcBef>
            </a:pPr>
            <a:r>
              <a:rPr sz="3200" b="1" dirty="0">
                <a:latin typeface="Leelawadee UI"/>
                <a:cs typeface="Leelawadee UI"/>
              </a:rPr>
              <a:t>School</a:t>
            </a:r>
            <a:r>
              <a:rPr sz="3200" b="1" spc="-15" dirty="0">
                <a:latin typeface="Leelawadee UI"/>
                <a:cs typeface="Leelawadee UI"/>
              </a:rPr>
              <a:t> </a:t>
            </a:r>
            <a:r>
              <a:rPr sz="3200" b="1" dirty="0">
                <a:latin typeface="Leelawadee UI"/>
                <a:cs typeface="Leelawadee UI"/>
              </a:rPr>
              <a:t>Liaison</a:t>
            </a:r>
            <a:r>
              <a:rPr sz="3200" b="1" spc="25" dirty="0">
                <a:latin typeface="Leelawadee UI"/>
                <a:cs typeface="Leelawadee UI"/>
              </a:rPr>
              <a:t> </a:t>
            </a:r>
            <a:r>
              <a:rPr lang="en-US" sz="3200" b="1" dirty="0">
                <a:latin typeface="Leelawadee UI"/>
                <a:cs typeface="Leelawadee UI"/>
              </a:rPr>
              <a:t>Officer</a:t>
            </a:r>
          </a:p>
          <a:p>
            <a:pPr marL="2646680" marR="539750" algn="ctr">
              <a:lnSpc>
                <a:spcPct val="112999"/>
              </a:lnSpc>
              <a:spcBef>
                <a:spcPts val="100"/>
              </a:spcBef>
            </a:pPr>
            <a:r>
              <a:rPr sz="3200" b="1" dirty="0">
                <a:latin typeface="Leelawadee UI"/>
                <a:cs typeface="Leelawadee UI"/>
              </a:rPr>
              <a:t>Jacqueline</a:t>
            </a:r>
            <a:r>
              <a:rPr sz="3200" b="1" spc="-25" dirty="0">
                <a:latin typeface="Leelawadee UI"/>
                <a:cs typeface="Leelawadee UI"/>
              </a:rPr>
              <a:t> </a:t>
            </a:r>
            <a:r>
              <a:rPr sz="3200" b="1" spc="-10" dirty="0">
                <a:latin typeface="Leelawadee UI"/>
                <a:cs typeface="Leelawadee UI"/>
              </a:rPr>
              <a:t>Robertson</a:t>
            </a:r>
            <a:endParaRPr sz="3200" dirty="0">
              <a:latin typeface="Leelawadee UI"/>
              <a:cs typeface="Leelawadee UI"/>
            </a:endParaRPr>
          </a:p>
          <a:p>
            <a:pPr marL="2097405" algn="ctr">
              <a:lnSpc>
                <a:spcPct val="100000"/>
              </a:lnSpc>
              <a:spcBef>
                <a:spcPts val="2680"/>
              </a:spcBef>
            </a:pPr>
            <a:r>
              <a:rPr sz="2400" b="1" dirty="0">
                <a:latin typeface="Leelawadee UI"/>
                <a:cs typeface="Leelawadee UI"/>
              </a:rPr>
              <a:t>Office</a:t>
            </a:r>
            <a:r>
              <a:rPr sz="2400" b="1" spc="20" dirty="0">
                <a:latin typeface="Leelawadee UI"/>
                <a:cs typeface="Leelawadee UI"/>
              </a:rPr>
              <a:t> </a:t>
            </a:r>
            <a:r>
              <a:rPr sz="2400" b="1" dirty="0">
                <a:latin typeface="Leelawadee UI"/>
                <a:cs typeface="Leelawadee UI"/>
              </a:rPr>
              <a:t>Hours:</a:t>
            </a:r>
            <a:r>
              <a:rPr sz="2400" b="1" spc="-30" dirty="0">
                <a:latin typeface="Leelawadee UI"/>
                <a:cs typeface="Leelawadee UI"/>
              </a:rPr>
              <a:t> </a:t>
            </a:r>
            <a:r>
              <a:rPr sz="2400" b="1" dirty="0">
                <a:latin typeface="Leelawadee UI"/>
                <a:cs typeface="Leelawadee UI"/>
              </a:rPr>
              <a:t>Monday</a:t>
            </a:r>
            <a:r>
              <a:rPr sz="2400" b="1" spc="-30" dirty="0">
                <a:latin typeface="Leelawadee UI"/>
                <a:cs typeface="Leelawadee UI"/>
              </a:rPr>
              <a:t> </a:t>
            </a:r>
            <a:r>
              <a:rPr sz="2400" b="1" dirty="0">
                <a:latin typeface="Leelawadee UI"/>
                <a:cs typeface="Leelawadee UI"/>
              </a:rPr>
              <a:t>–</a:t>
            </a:r>
            <a:r>
              <a:rPr sz="2400" b="1" spc="25" dirty="0">
                <a:latin typeface="Leelawadee UI"/>
                <a:cs typeface="Leelawadee UI"/>
              </a:rPr>
              <a:t> </a:t>
            </a:r>
            <a:r>
              <a:rPr sz="2400" b="1" dirty="0">
                <a:latin typeface="Leelawadee UI"/>
                <a:cs typeface="Leelawadee UI"/>
              </a:rPr>
              <a:t>Friday</a:t>
            </a:r>
            <a:r>
              <a:rPr sz="2400" b="1" spc="15" dirty="0">
                <a:latin typeface="Leelawadee UI"/>
                <a:cs typeface="Leelawadee UI"/>
              </a:rPr>
              <a:t> </a:t>
            </a:r>
            <a:r>
              <a:rPr sz="2400" b="1" spc="-10" dirty="0">
                <a:latin typeface="Leelawadee UI"/>
                <a:cs typeface="Leelawadee UI"/>
              </a:rPr>
              <a:t>0730-</a:t>
            </a:r>
            <a:r>
              <a:rPr sz="2400" b="1" spc="-20" dirty="0">
                <a:latin typeface="Leelawadee UI"/>
                <a:cs typeface="Leelawadee UI"/>
              </a:rPr>
              <a:t>1630</a:t>
            </a:r>
            <a:endParaRPr sz="2400" dirty="0">
              <a:latin typeface="Leelawadee UI"/>
              <a:cs typeface="Leelawadee UI"/>
            </a:endParaRPr>
          </a:p>
          <a:p>
            <a:pPr marL="2084705" algn="ctr">
              <a:lnSpc>
                <a:spcPct val="100000"/>
              </a:lnSpc>
              <a:spcBef>
                <a:spcPts val="540"/>
              </a:spcBef>
            </a:pPr>
            <a:r>
              <a:rPr sz="2400" b="1" dirty="0">
                <a:latin typeface="Leelawadee UI"/>
                <a:cs typeface="Leelawadee UI"/>
              </a:rPr>
              <a:t>*</a:t>
            </a:r>
            <a:r>
              <a:rPr sz="2400" b="1" spc="-80" dirty="0">
                <a:latin typeface="Leelawadee UI"/>
                <a:cs typeface="Leelawadee UI"/>
              </a:rPr>
              <a:t> </a:t>
            </a:r>
            <a:r>
              <a:rPr sz="2500" b="1" i="1" spc="-60" dirty="0">
                <a:latin typeface="Leelawadee UI"/>
                <a:cs typeface="Leelawadee UI"/>
              </a:rPr>
              <a:t>Appointments</a:t>
            </a:r>
            <a:r>
              <a:rPr sz="2500" b="1" i="1" spc="-80" dirty="0">
                <a:latin typeface="Leelawadee UI"/>
                <a:cs typeface="Leelawadee UI"/>
              </a:rPr>
              <a:t> </a:t>
            </a:r>
            <a:r>
              <a:rPr sz="2500" b="1" i="1" spc="-60" dirty="0">
                <a:latin typeface="Leelawadee UI"/>
                <a:cs typeface="Leelawadee UI"/>
              </a:rPr>
              <a:t>Available </a:t>
            </a:r>
            <a:r>
              <a:rPr sz="2500" b="1" i="1" spc="-50" dirty="0">
                <a:latin typeface="Leelawadee UI"/>
                <a:cs typeface="Leelawadee UI"/>
              </a:rPr>
              <a:t>Upon</a:t>
            </a:r>
            <a:r>
              <a:rPr sz="2500" b="1" i="1" spc="-25" dirty="0">
                <a:latin typeface="Leelawadee UI"/>
                <a:cs typeface="Leelawadee UI"/>
              </a:rPr>
              <a:t> </a:t>
            </a:r>
            <a:r>
              <a:rPr sz="2500" b="1" i="1" spc="-10" dirty="0">
                <a:latin typeface="Leelawadee UI"/>
                <a:cs typeface="Leelawadee UI"/>
              </a:rPr>
              <a:t>Request</a:t>
            </a:r>
            <a:endParaRPr sz="2500" dirty="0">
              <a:latin typeface="Leelawadee UI"/>
              <a:cs typeface="Leelawadee UI"/>
            </a:endParaRPr>
          </a:p>
          <a:p>
            <a:pPr marL="2098040" algn="ctr">
              <a:lnSpc>
                <a:spcPct val="100000"/>
              </a:lnSpc>
              <a:spcBef>
                <a:spcPts val="600"/>
              </a:spcBef>
            </a:pPr>
            <a:r>
              <a:rPr sz="2400" b="1" dirty="0">
                <a:solidFill>
                  <a:srgbClr val="333333"/>
                </a:solidFill>
                <a:latin typeface="Leelawadee UI"/>
                <a:cs typeface="Leelawadee UI"/>
              </a:rPr>
              <a:t>Located</a:t>
            </a:r>
            <a:r>
              <a:rPr sz="2400" b="1" spc="-45" dirty="0">
                <a:solidFill>
                  <a:srgbClr val="333333"/>
                </a:solidFill>
                <a:latin typeface="Leelawadee UI"/>
                <a:cs typeface="Leelawadee UI"/>
              </a:rPr>
              <a:t> </a:t>
            </a:r>
            <a:r>
              <a:rPr sz="2400" b="1" dirty="0">
                <a:solidFill>
                  <a:srgbClr val="333333"/>
                </a:solidFill>
                <a:latin typeface="Leelawadee UI"/>
                <a:cs typeface="Leelawadee UI"/>
              </a:rPr>
              <a:t>at:</a:t>
            </a:r>
            <a:r>
              <a:rPr sz="2400" b="1" spc="-15" dirty="0">
                <a:solidFill>
                  <a:srgbClr val="333333"/>
                </a:solidFill>
                <a:latin typeface="Leelawadee UI"/>
                <a:cs typeface="Leelawadee UI"/>
              </a:rPr>
              <a:t> </a:t>
            </a:r>
            <a:r>
              <a:rPr sz="2400" b="1" dirty="0">
                <a:latin typeface="Leelawadee UI"/>
                <a:cs typeface="Leelawadee UI"/>
              </a:rPr>
              <a:t>Building</a:t>
            </a:r>
            <a:r>
              <a:rPr sz="2400" b="1" spc="10" dirty="0">
                <a:latin typeface="Leelawadee UI"/>
                <a:cs typeface="Leelawadee UI"/>
              </a:rPr>
              <a:t> </a:t>
            </a:r>
            <a:r>
              <a:rPr sz="2400" b="1" dirty="0">
                <a:latin typeface="Leelawadee UI"/>
                <a:cs typeface="Leelawadee UI"/>
              </a:rPr>
              <a:t>#</a:t>
            </a:r>
            <a:r>
              <a:rPr sz="2400" b="1" spc="-5" dirty="0">
                <a:latin typeface="Leelawadee UI"/>
                <a:cs typeface="Leelawadee UI"/>
              </a:rPr>
              <a:t> </a:t>
            </a:r>
            <a:r>
              <a:rPr sz="2400" b="1" dirty="0">
                <a:latin typeface="Leelawadee UI"/>
                <a:cs typeface="Leelawadee UI"/>
              </a:rPr>
              <a:t>4400</a:t>
            </a:r>
            <a:r>
              <a:rPr sz="2400" b="1" spc="-30" dirty="0">
                <a:latin typeface="Leelawadee UI"/>
                <a:cs typeface="Leelawadee UI"/>
              </a:rPr>
              <a:t> </a:t>
            </a:r>
            <a:r>
              <a:rPr sz="2400" b="1" dirty="0">
                <a:latin typeface="Leelawadee UI"/>
                <a:cs typeface="Leelawadee UI"/>
              </a:rPr>
              <a:t>Col</a:t>
            </a:r>
            <a:r>
              <a:rPr sz="2400" b="1" spc="10" dirty="0">
                <a:latin typeface="Leelawadee UI"/>
                <a:cs typeface="Leelawadee UI"/>
              </a:rPr>
              <a:t> </a:t>
            </a:r>
            <a:r>
              <a:rPr sz="2400" b="1" dirty="0">
                <a:latin typeface="Leelawadee UI"/>
                <a:cs typeface="Leelawadee UI"/>
              </a:rPr>
              <a:t>dePyssler</a:t>
            </a:r>
            <a:r>
              <a:rPr sz="2400" b="1" spc="-20" dirty="0">
                <a:latin typeface="Leelawadee UI"/>
                <a:cs typeface="Leelawadee UI"/>
              </a:rPr>
              <a:t> </a:t>
            </a:r>
            <a:r>
              <a:rPr sz="2400" b="1" dirty="0">
                <a:latin typeface="Leelawadee UI"/>
                <a:cs typeface="Leelawadee UI"/>
              </a:rPr>
              <a:t>MSG</a:t>
            </a:r>
            <a:r>
              <a:rPr sz="2400" b="1" spc="10" dirty="0">
                <a:latin typeface="Leelawadee UI"/>
                <a:cs typeface="Leelawadee UI"/>
              </a:rPr>
              <a:t> </a:t>
            </a:r>
            <a:r>
              <a:rPr sz="2400" b="1" spc="-20" dirty="0">
                <a:latin typeface="Leelawadee UI"/>
                <a:cs typeface="Leelawadee UI"/>
              </a:rPr>
              <a:t>Bldg</a:t>
            </a:r>
            <a:endParaRPr sz="2400" dirty="0">
              <a:latin typeface="Leelawadee UI"/>
              <a:cs typeface="Leelawadee UI"/>
            </a:endParaRPr>
          </a:p>
          <a:p>
            <a:pPr>
              <a:lnSpc>
                <a:spcPct val="100000"/>
              </a:lnSpc>
              <a:spcBef>
                <a:spcPts val="20"/>
              </a:spcBef>
            </a:pPr>
            <a:endParaRPr sz="3200" dirty="0">
              <a:latin typeface="Leelawadee UI"/>
              <a:cs typeface="Leelawadee UI"/>
            </a:endParaRPr>
          </a:p>
          <a:p>
            <a:pPr marL="12700">
              <a:lnSpc>
                <a:spcPct val="100000"/>
              </a:lnSpc>
              <a:spcBef>
                <a:spcPts val="5"/>
              </a:spcBef>
              <a:tabLst>
                <a:tab pos="1762760" algn="l"/>
              </a:tabLst>
            </a:pPr>
            <a:r>
              <a:rPr sz="2000" b="1" dirty="0">
                <a:solidFill>
                  <a:srgbClr val="52525F"/>
                </a:solidFill>
                <a:latin typeface="Leelawadee UI"/>
                <a:cs typeface="Leelawadee UI"/>
              </a:rPr>
              <a:t>Office</a:t>
            </a:r>
            <a:r>
              <a:rPr sz="2000" b="1" spc="-20" dirty="0">
                <a:solidFill>
                  <a:srgbClr val="52525F"/>
                </a:solidFill>
                <a:latin typeface="Leelawadee UI"/>
                <a:cs typeface="Leelawadee UI"/>
              </a:rPr>
              <a:t> </a:t>
            </a:r>
            <a:r>
              <a:rPr sz="2000" b="1" spc="-10" dirty="0">
                <a:solidFill>
                  <a:srgbClr val="52525F"/>
                </a:solidFill>
                <a:latin typeface="Leelawadee UI"/>
                <a:cs typeface="Leelawadee UI"/>
              </a:rPr>
              <a:t>Phone:</a:t>
            </a:r>
            <a:r>
              <a:rPr sz="2000" b="1" dirty="0">
                <a:solidFill>
                  <a:srgbClr val="52525F"/>
                </a:solidFill>
                <a:latin typeface="Leelawadee UI"/>
                <a:cs typeface="Leelawadee UI"/>
              </a:rPr>
              <a:t>	(</a:t>
            </a:r>
            <a:r>
              <a:rPr sz="2000" b="1" dirty="0">
                <a:solidFill>
                  <a:srgbClr val="333333"/>
                </a:solidFill>
                <a:latin typeface="Leelawadee UI"/>
                <a:cs typeface="Leelawadee UI"/>
              </a:rPr>
              <a:t>318)</a:t>
            </a:r>
            <a:r>
              <a:rPr sz="2000" b="1" spc="-10" dirty="0">
                <a:solidFill>
                  <a:srgbClr val="333333"/>
                </a:solidFill>
                <a:latin typeface="Leelawadee UI"/>
                <a:cs typeface="Leelawadee UI"/>
              </a:rPr>
              <a:t> </a:t>
            </a:r>
            <a:r>
              <a:rPr sz="2000" b="1" dirty="0">
                <a:solidFill>
                  <a:srgbClr val="333333"/>
                </a:solidFill>
                <a:latin typeface="Leelawadee UI"/>
                <a:cs typeface="Leelawadee UI"/>
              </a:rPr>
              <a:t>456-</a:t>
            </a:r>
            <a:r>
              <a:rPr sz="2000" b="1" spc="-20" dirty="0">
                <a:solidFill>
                  <a:srgbClr val="333333"/>
                </a:solidFill>
                <a:latin typeface="Leelawadee UI"/>
                <a:cs typeface="Leelawadee UI"/>
              </a:rPr>
              <a:t>4098</a:t>
            </a:r>
            <a:endParaRPr sz="2000" dirty="0">
              <a:latin typeface="Leelawadee UI"/>
              <a:cs typeface="Leelawadee UI"/>
            </a:endParaRPr>
          </a:p>
          <a:p>
            <a:pPr marL="12700">
              <a:lnSpc>
                <a:spcPct val="100000"/>
              </a:lnSpc>
              <a:spcBef>
                <a:spcPts val="1480"/>
              </a:spcBef>
              <a:tabLst>
                <a:tab pos="1764664" algn="l"/>
              </a:tabLst>
            </a:pPr>
            <a:r>
              <a:rPr sz="2000" b="1" dirty="0">
                <a:solidFill>
                  <a:srgbClr val="52525F"/>
                </a:solidFill>
                <a:latin typeface="Leelawadee UI"/>
                <a:cs typeface="Leelawadee UI"/>
              </a:rPr>
              <a:t>Cell</a:t>
            </a:r>
            <a:r>
              <a:rPr sz="2000" b="1" spc="-5" dirty="0">
                <a:solidFill>
                  <a:srgbClr val="52525F"/>
                </a:solidFill>
                <a:latin typeface="Leelawadee UI"/>
                <a:cs typeface="Leelawadee UI"/>
              </a:rPr>
              <a:t> </a:t>
            </a:r>
            <a:r>
              <a:rPr sz="2000" b="1" spc="-10" dirty="0">
                <a:solidFill>
                  <a:srgbClr val="52525F"/>
                </a:solidFill>
                <a:latin typeface="Leelawadee UI"/>
                <a:cs typeface="Leelawadee UI"/>
              </a:rPr>
              <a:t>Phone:</a:t>
            </a:r>
            <a:r>
              <a:rPr sz="2000" b="1" dirty="0">
                <a:solidFill>
                  <a:srgbClr val="52525F"/>
                </a:solidFill>
                <a:latin typeface="Leelawadee UI"/>
                <a:cs typeface="Leelawadee UI"/>
              </a:rPr>
              <a:t>	(</a:t>
            </a:r>
            <a:r>
              <a:rPr sz="2000" b="1" dirty="0">
                <a:solidFill>
                  <a:srgbClr val="333333"/>
                </a:solidFill>
                <a:latin typeface="Leelawadee UI"/>
                <a:cs typeface="Leelawadee UI"/>
              </a:rPr>
              <a:t>318)</a:t>
            </a:r>
            <a:r>
              <a:rPr sz="2000" b="1" spc="-10" dirty="0">
                <a:solidFill>
                  <a:srgbClr val="333333"/>
                </a:solidFill>
                <a:latin typeface="Leelawadee UI"/>
                <a:cs typeface="Leelawadee UI"/>
              </a:rPr>
              <a:t> </a:t>
            </a:r>
            <a:r>
              <a:rPr sz="2000" b="1" dirty="0">
                <a:solidFill>
                  <a:srgbClr val="333333"/>
                </a:solidFill>
                <a:latin typeface="Leelawadee UI"/>
                <a:cs typeface="Leelawadee UI"/>
              </a:rPr>
              <a:t>564-</a:t>
            </a:r>
            <a:r>
              <a:rPr sz="2000" b="1" spc="-20" dirty="0">
                <a:solidFill>
                  <a:srgbClr val="333333"/>
                </a:solidFill>
                <a:latin typeface="Leelawadee UI"/>
                <a:cs typeface="Leelawadee UI"/>
              </a:rPr>
              <a:t>9099</a:t>
            </a:r>
            <a:endParaRPr sz="2000" dirty="0">
              <a:latin typeface="Leelawadee UI"/>
              <a:cs typeface="Leelawadee UI"/>
            </a:endParaRPr>
          </a:p>
          <a:p>
            <a:pPr marL="12700">
              <a:lnSpc>
                <a:spcPct val="100000"/>
              </a:lnSpc>
              <a:spcBef>
                <a:spcPts val="1480"/>
              </a:spcBef>
            </a:pPr>
            <a:r>
              <a:rPr sz="2000" b="1" dirty="0">
                <a:solidFill>
                  <a:srgbClr val="333333"/>
                </a:solidFill>
                <a:latin typeface="Leelawadee UI"/>
                <a:cs typeface="Leelawadee UI"/>
              </a:rPr>
              <a:t>Email:</a:t>
            </a:r>
            <a:r>
              <a:rPr sz="2000" b="1" spc="-40" dirty="0">
                <a:solidFill>
                  <a:srgbClr val="333333"/>
                </a:solidFill>
                <a:latin typeface="Leelawadee UI"/>
                <a:cs typeface="Leelawadee UI"/>
              </a:rPr>
              <a:t> </a:t>
            </a:r>
            <a:r>
              <a:rPr sz="2000" b="1" u="heavy" spc="-10" dirty="0">
                <a:solidFill>
                  <a:srgbClr val="6FAC46"/>
                </a:solidFill>
                <a:uFill>
                  <a:solidFill>
                    <a:srgbClr val="6FAC46"/>
                  </a:solidFill>
                </a:uFill>
                <a:latin typeface="Leelawadee UI"/>
                <a:cs typeface="Leelawadee UI"/>
                <a:hlinkClick r:id="rId7"/>
              </a:rPr>
              <a:t>BarksdaleSchoolLiaison@us.af.mil</a:t>
            </a:r>
            <a:endParaRPr sz="2000" dirty="0">
              <a:latin typeface="Leelawadee UI"/>
              <a:cs typeface="Leelawadee UI"/>
            </a:endParaRPr>
          </a:p>
        </p:txBody>
      </p:sp>
      <p:pic>
        <p:nvPicPr>
          <p:cNvPr id="12" name="object 12"/>
          <p:cNvPicPr/>
          <p:nvPr/>
        </p:nvPicPr>
        <p:blipFill>
          <a:blip r:embed="rId8" cstate="print"/>
          <a:stretch>
            <a:fillRect/>
          </a:stretch>
        </p:blipFill>
        <p:spPr>
          <a:xfrm>
            <a:off x="9053973" y="4503420"/>
            <a:ext cx="2357721" cy="1565711"/>
          </a:xfrm>
          <a:prstGeom prst="rect">
            <a:avLst/>
          </a:prstGeom>
        </p:spPr>
      </p:pic>
      <p:sp>
        <p:nvSpPr>
          <p:cNvPr id="14" name="TextBox 13">
            <a:extLst>
              <a:ext uri="{FF2B5EF4-FFF2-40B4-BE49-F238E27FC236}">
                <a16:creationId xmlns:a16="http://schemas.microsoft.com/office/drawing/2014/main" id="{1A364EB1-0636-F23A-2964-C123B4512DF0}"/>
              </a:ext>
            </a:extLst>
          </p:cNvPr>
          <p:cNvSpPr txBox="1"/>
          <p:nvPr/>
        </p:nvSpPr>
        <p:spPr>
          <a:xfrm>
            <a:off x="4876800" y="6339175"/>
            <a:ext cx="6096000" cy="400110"/>
          </a:xfrm>
          <a:prstGeom prst="rect">
            <a:avLst/>
          </a:prstGeom>
          <a:noFill/>
        </p:spPr>
        <p:txBody>
          <a:bodyPr wrap="square">
            <a:spAutoFit/>
          </a:bodyPr>
          <a:lstStyle/>
          <a:p>
            <a:pPr marL="12700" marR="0" lvl="0" indent="0" defTabSz="914400" eaLnBrk="1" fontAlgn="auto" latinLnBrk="0" hangingPunct="1">
              <a:lnSpc>
                <a:spcPct val="100000"/>
              </a:lnSpc>
              <a:spcBef>
                <a:spcPts val="254"/>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ymbol"/>
                <a:cs typeface="Segoe UI Symbol"/>
              </a:rPr>
              <a:t>⚜</a:t>
            </a:r>
            <a:r>
              <a:rPr kumimoji="0" lang="en-US" sz="2000" b="0" i="0" u="none" strike="noStrike" kern="0" cap="none" spc="-55" normalizeH="0" baseline="0" noProof="0" dirty="0">
                <a:ln>
                  <a:noFill/>
                </a:ln>
                <a:solidFill>
                  <a:srgbClr val="FFFFFF"/>
                </a:solidFill>
                <a:effectLst/>
                <a:uLnTx/>
                <a:uFillTx/>
                <a:latin typeface="Segoe UI Symbol"/>
                <a:cs typeface="Segoe UI Symbol"/>
              </a:rPr>
              <a:t> </a:t>
            </a:r>
            <a:r>
              <a:rPr kumimoji="0" lang="en-US" sz="2000" b="1" i="0" u="none" strike="noStrike" kern="0" cap="none" spc="0" normalizeH="0" baseline="0" noProof="0" dirty="0">
                <a:ln>
                  <a:noFill/>
                </a:ln>
                <a:solidFill>
                  <a:srgbClr val="FACF38"/>
                </a:solidFill>
                <a:effectLst/>
                <a:uLnTx/>
                <a:uFillTx/>
                <a:latin typeface="Times New Roman"/>
                <a:cs typeface="Times New Roman"/>
              </a:rPr>
              <a:t>Fight’s On </a:t>
            </a:r>
            <a:r>
              <a:rPr kumimoji="0" lang="en-US" sz="2000" b="0" i="0" u="none" strike="noStrike" kern="0" cap="none" spc="-50" normalizeH="0" baseline="0" noProof="0" dirty="0">
                <a:ln>
                  <a:noFill/>
                </a:ln>
                <a:solidFill>
                  <a:srgbClr val="FFFFFF"/>
                </a:solidFill>
                <a:effectLst/>
                <a:uLnTx/>
                <a:uFillTx/>
                <a:latin typeface="Segoe UI Symbol"/>
                <a:cs typeface="Segoe UI Symbol"/>
              </a:rPr>
              <a:t>⚜</a:t>
            </a:r>
            <a:endParaRPr kumimoji="0" lang="en-US" sz="2000" b="0" i="0" u="none" strike="noStrike" kern="0" cap="none" spc="0" normalizeH="0" baseline="0" noProof="0" dirty="0">
              <a:ln>
                <a:noFill/>
              </a:ln>
              <a:solidFill>
                <a:sysClr val="windowText" lastClr="000000"/>
              </a:solidFill>
              <a:effectLst/>
              <a:uLnTx/>
              <a:uFillTx/>
              <a:latin typeface="Segoe UI Symbol"/>
              <a:cs typeface="Segoe UI Symbo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299" y="221660"/>
            <a:ext cx="3761104" cy="2951480"/>
          </a:xfrm>
          <a:prstGeom prst="rect">
            <a:avLst/>
          </a:prstGeom>
        </p:spPr>
        <p:txBody>
          <a:bodyPr vert="horz" wrap="square" lIns="0" tIns="12700" rIns="0" bIns="0" rtlCol="0">
            <a:spAutoFit/>
          </a:bodyPr>
          <a:lstStyle/>
          <a:p>
            <a:pPr marL="927735">
              <a:lnSpc>
                <a:spcPts val="3420"/>
              </a:lnSpc>
              <a:spcBef>
                <a:spcPts val="100"/>
              </a:spcBef>
            </a:pPr>
            <a:r>
              <a:rPr sz="3000" dirty="0">
                <a:solidFill>
                  <a:srgbClr val="C00000"/>
                </a:solidFill>
                <a:latin typeface="Bell MT"/>
                <a:cs typeface="Bell MT"/>
              </a:rPr>
              <a:t>S</a:t>
            </a:r>
            <a:endParaRPr sz="3000">
              <a:latin typeface="Bell MT"/>
              <a:cs typeface="Bell MT"/>
            </a:endParaRPr>
          </a:p>
          <a:p>
            <a:pPr marL="927735" marR="2630170" indent="33020" algn="just">
              <a:lnSpc>
                <a:spcPts val="3240"/>
              </a:lnSpc>
              <a:spcBef>
                <a:spcPts val="225"/>
              </a:spcBef>
            </a:pPr>
            <a:r>
              <a:rPr sz="3000" spc="-50" dirty="0">
                <a:solidFill>
                  <a:srgbClr val="C00000"/>
                </a:solidFill>
                <a:latin typeface="Bell MT"/>
                <a:cs typeface="Bell MT"/>
              </a:rPr>
              <a:t>t u d</a:t>
            </a:r>
            <a:endParaRPr sz="3000">
              <a:latin typeface="Bell MT"/>
              <a:cs typeface="Bell MT"/>
            </a:endParaRPr>
          </a:p>
          <a:p>
            <a:pPr marL="12700" algn="just">
              <a:lnSpc>
                <a:spcPts val="2885"/>
              </a:lnSpc>
            </a:pPr>
            <a:r>
              <a:rPr sz="3000" dirty="0">
                <a:solidFill>
                  <a:srgbClr val="C00000"/>
                </a:solidFill>
                <a:latin typeface="Bell MT"/>
                <a:cs typeface="Bell MT"/>
              </a:rPr>
              <a:t>C</a:t>
            </a:r>
            <a:r>
              <a:rPr sz="3000" spc="120" dirty="0">
                <a:solidFill>
                  <a:srgbClr val="C00000"/>
                </a:solidFill>
                <a:latin typeface="Bell MT"/>
                <a:cs typeface="Bell MT"/>
              </a:rPr>
              <a:t>  </a:t>
            </a:r>
            <a:r>
              <a:rPr sz="3000" dirty="0">
                <a:solidFill>
                  <a:srgbClr val="C00000"/>
                </a:solidFill>
                <a:latin typeface="Bell MT"/>
                <a:cs typeface="Bell MT"/>
              </a:rPr>
              <a:t>h</a:t>
            </a:r>
            <a:r>
              <a:rPr sz="3000" spc="275" dirty="0">
                <a:solidFill>
                  <a:srgbClr val="C00000"/>
                </a:solidFill>
                <a:latin typeface="Bell MT"/>
                <a:cs typeface="Bell MT"/>
              </a:rPr>
              <a:t>  </a:t>
            </a:r>
            <a:r>
              <a:rPr sz="3000" dirty="0">
                <a:solidFill>
                  <a:srgbClr val="C00000"/>
                </a:solidFill>
                <a:latin typeface="Bell MT"/>
                <a:cs typeface="Bell MT"/>
              </a:rPr>
              <a:t>e</a:t>
            </a:r>
            <a:r>
              <a:rPr sz="3000" spc="360" dirty="0">
                <a:solidFill>
                  <a:srgbClr val="C00000"/>
                </a:solidFill>
                <a:latin typeface="Bell MT"/>
                <a:cs typeface="Bell MT"/>
              </a:rPr>
              <a:t>  </a:t>
            </a:r>
            <a:r>
              <a:rPr sz="3000" dirty="0">
                <a:solidFill>
                  <a:srgbClr val="C00000"/>
                </a:solidFill>
                <a:latin typeface="Bell MT"/>
                <a:cs typeface="Bell MT"/>
              </a:rPr>
              <a:t>c</a:t>
            </a:r>
            <a:r>
              <a:rPr sz="3000" spc="290" dirty="0">
                <a:solidFill>
                  <a:srgbClr val="C00000"/>
                </a:solidFill>
                <a:latin typeface="Bell MT"/>
                <a:cs typeface="Bell MT"/>
              </a:rPr>
              <a:t>  </a:t>
            </a:r>
            <a:r>
              <a:rPr sz="3000" dirty="0">
                <a:solidFill>
                  <a:srgbClr val="C00000"/>
                </a:solidFill>
                <a:latin typeface="Bell MT"/>
                <a:cs typeface="Bell MT"/>
              </a:rPr>
              <a:t>k</a:t>
            </a:r>
            <a:r>
              <a:rPr sz="3000" spc="409" dirty="0">
                <a:solidFill>
                  <a:srgbClr val="C00000"/>
                </a:solidFill>
                <a:latin typeface="Bell MT"/>
                <a:cs typeface="Bell MT"/>
              </a:rPr>
              <a:t>  </a:t>
            </a:r>
            <a:r>
              <a:rPr sz="3000" dirty="0">
                <a:solidFill>
                  <a:srgbClr val="C00000"/>
                </a:solidFill>
                <a:latin typeface="Bell MT"/>
                <a:cs typeface="Bell MT"/>
              </a:rPr>
              <a:t>l</a:t>
            </a:r>
            <a:r>
              <a:rPr sz="3000" spc="575" dirty="0">
                <a:solidFill>
                  <a:srgbClr val="C00000"/>
                </a:solidFill>
                <a:latin typeface="Bell MT"/>
                <a:cs typeface="Bell MT"/>
              </a:rPr>
              <a:t>  </a:t>
            </a:r>
            <a:r>
              <a:rPr sz="3000" dirty="0">
                <a:solidFill>
                  <a:srgbClr val="C00000"/>
                </a:solidFill>
                <a:latin typeface="Bell MT"/>
                <a:cs typeface="Bell MT"/>
              </a:rPr>
              <a:t>i</a:t>
            </a:r>
            <a:r>
              <a:rPr sz="3000" spc="500" dirty="0">
                <a:solidFill>
                  <a:srgbClr val="C00000"/>
                </a:solidFill>
                <a:latin typeface="Bell MT"/>
                <a:cs typeface="Bell MT"/>
              </a:rPr>
              <a:t>  </a:t>
            </a:r>
            <a:r>
              <a:rPr sz="3000" dirty="0">
                <a:solidFill>
                  <a:srgbClr val="C00000"/>
                </a:solidFill>
                <a:latin typeface="Bell MT"/>
                <a:cs typeface="Bell MT"/>
              </a:rPr>
              <a:t>s</a:t>
            </a:r>
            <a:r>
              <a:rPr sz="3000" spc="475" dirty="0">
                <a:solidFill>
                  <a:srgbClr val="C00000"/>
                </a:solidFill>
                <a:latin typeface="Bell MT"/>
                <a:cs typeface="Bell MT"/>
              </a:rPr>
              <a:t>  </a:t>
            </a:r>
            <a:r>
              <a:rPr sz="3000" spc="-50" dirty="0">
                <a:solidFill>
                  <a:srgbClr val="C00000"/>
                </a:solidFill>
                <a:latin typeface="Bell MT"/>
                <a:cs typeface="Bell MT"/>
              </a:rPr>
              <a:t>t</a:t>
            </a:r>
            <a:endParaRPr sz="3000">
              <a:latin typeface="Bell MT"/>
              <a:cs typeface="Bell MT"/>
            </a:endParaRPr>
          </a:p>
          <a:p>
            <a:pPr marL="960119" marR="2625090" indent="-35560">
              <a:lnSpc>
                <a:spcPts val="3240"/>
              </a:lnSpc>
              <a:spcBef>
                <a:spcPts val="355"/>
              </a:spcBef>
            </a:pPr>
            <a:r>
              <a:rPr sz="3000" spc="-50" dirty="0">
                <a:solidFill>
                  <a:srgbClr val="C00000"/>
                </a:solidFill>
                <a:latin typeface="Bell MT"/>
                <a:cs typeface="Bell MT"/>
              </a:rPr>
              <a:t>n t</a:t>
            </a:r>
            <a:endParaRPr sz="3000">
              <a:latin typeface="Bell MT"/>
              <a:cs typeface="Bell MT"/>
            </a:endParaRPr>
          </a:p>
        </p:txBody>
      </p:sp>
      <p:sp>
        <p:nvSpPr>
          <p:cNvPr id="3" name="object 3"/>
          <p:cNvSpPr txBox="1">
            <a:spLocks noGrp="1"/>
          </p:cNvSpPr>
          <p:nvPr>
            <p:ph type="title"/>
          </p:nvPr>
        </p:nvSpPr>
        <p:spPr>
          <a:xfrm>
            <a:off x="3464041" y="467273"/>
            <a:ext cx="1911350" cy="1122680"/>
          </a:xfrm>
          <a:prstGeom prst="rect">
            <a:avLst/>
          </a:prstGeom>
        </p:spPr>
        <p:txBody>
          <a:bodyPr vert="horz" wrap="square" lIns="0" tIns="12700" rIns="0" bIns="0" rtlCol="0">
            <a:spAutoFit/>
          </a:bodyPr>
          <a:lstStyle/>
          <a:p>
            <a:pPr marL="12700" marR="5080" indent="-4445" algn="ctr">
              <a:lnSpc>
                <a:spcPct val="100000"/>
              </a:lnSpc>
              <a:spcBef>
                <a:spcPts val="100"/>
              </a:spcBef>
            </a:pPr>
            <a:r>
              <a:rPr sz="1800" b="1" dirty="0">
                <a:solidFill>
                  <a:srgbClr val="000000"/>
                </a:solidFill>
                <a:latin typeface="Baskerville Old Face"/>
                <a:cs typeface="Baskerville Old Face"/>
              </a:rPr>
              <a:t>Barksdale</a:t>
            </a:r>
            <a:r>
              <a:rPr sz="1800" b="1" spc="-70" dirty="0">
                <a:solidFill>
                  <a:srgbClr val="000000"/>
                </a:solidFill>
                <a:latin typeface="Baskerville Old Face"/>
                <a:cs typeface="Baskerville Old Face"/>
              </a:rPr>
              <a:t> </a:t>
            </a:r>
            <a:r>
              <a:rPr sz="1800" b="1" spc="-25" dirty="0">
                <a:solidFill>
                  <a:srgbClr val="000000"/>
                </a:solidFill>
                <a:latin typeface="Baskerville Old Face"/>
                <a:cs typeface="Baskerville Old Face"/>
              </a:rPr>
              <a:t>AFB </a:t>
            </a:r>
            <a:r>
              <a:rPr sz="1800" b="1" dirty="0">
                <a:solidFill>
                  <a:srgbClr val="000000"/>
                </a:solidFill>
                <a:latin typeface="Baskerville Old Face"/>
                <a:cs typeface="Baskerville Old Face"/>
              </a:rPr>
              <a:t>Child</a:t>
            </a:r>
            <a:r>
              <a:rPr sz="1800" b="1" spc="-60" dirty="0">
                <a:solidFill>
                  <a:srgbClr val="000000"/>
                </a:solidFill>
                <a:latin typeface="Baskerville Old Face"/>
                <a:cs typeface="Baskerville Old Face"/>
              </a:rPr>
              <a:t> </a:t>
            </a:r>
            <a:r>
              <a:rPr sz="1800" b="1" dirty="0">
                <a:solidFill>
                  <a:srgbClr val="000000"/>
                </a:solidFill>
                <a:latin typeface="Baskerville Old Face"/>
                <a:cs typeface="Baskerville Old Face"/>
              </a:rPr>
              <a:t>&amp;</a:t>
            </a:r>
            <a:r>
              <a:rPr sz="1800" b="1" spc="-5" dirty="0">
                <a:solidFill>
                  <a:srgbClr val="000000"/>
                </a:solidFill>
                <a:latin typeface="Baskerville Old Face"/>
                <a:cs typeface="Baskerville Old Face"/>
              </a:rPr>
              <a:t> </a:t>
            </a:r>
            <a:r>
              <a:rPr sz="1800" b="1" spc="-20" dirty="0">
                <a:solidFill>
                  <a:srgbClr val="000000"/>
                </a:solidFill>
                <a:latin typeface="Baskerville Old Face"/>
                <a:cs typeface="Baskerville Old Face"/>
              </a:rPr>
              <a:t>Youth </a:t>
            </a:r>
            <a:r>
              <a:rPr sz="1800" b="1" dirty="0">
                <a:solidFill>
                  <a:srgbClr val="000000"/>
                </a:solidFill>
                <a:latin typeface="Baskerville Old Face"/>
                <a:cs typeface="Baskerville Old Face"/>
              </a:rPr>
              <a:t>Education</a:t>
            </a:r>
            <a:r>
              <a:rPr sz="1800" b="1" spc="-65" dirty="0">
                <a:solidFill>
                  <a:srgbClr val="000000"/>
                </a:solidFill>
                <a:latin typeface="Baskerville Old Face"/>
                <a:cs typeface="Baskerville Old Face"/>
              </a:rPr>
              <a:t> </a:t>
            </a:r>
            <a:r>
              <a:rPr sz="1800" b="1" dirty="0">
                <a:solidFill>
                  <a:srgbClr val="000000"/>
                </a:solidFill>
                <a:latin typeface="Baskerville Old Face"/>
                <a:cs typeface="Baskerville Old Face"/>
              </a:rPr>
              <a:t>Services</a:t>
            </a:r>
            <a:r>
              <a:rPr sz="1800" b="1" spc="-85" dirty="0">
                <a:solidFill>
                  <a:srgbClr val="000000"/>
                </a:solidFill>
                <a:latin typeface="Baskerville Old Face"/>
                <a:cs typeface="Baskerville Old Face"/>
              </a:rPr>
              <a:t> </a:t>
            </a:r>
            <a:r>
              <a:rPr sz="1800" b="1" spc="-50" dirty="0">
                <a:solidFill>
                  <a:srgbClr val="000000"/>
                </a:solidFill>
                <a:latin typeface="Baskerville Old Face"/>
                <a:cs typeface="Baskerville Old Face"/>
              </a:rPr>
              <a:t>– </a:t>
            </a:r>
            <a:r>
              <a:rPr sz="1800" b="1" dirty="0">
                <a:solidFill>
                  <a:srgbClr val="000000"/>
                </a:solidFill>
                <a:latin typeface="Baskerville Old Face"/>
                <a:cs typeface="Baskerville Old Face"/>
              </a:rPr>
              <a:t>School</a:t>
            </a:r>
            <a:r>
              <a:rPr sz="1800" b="1" spc="-40" dirty="0">
                <a:solidFill>
                  <a:srgbClr val="000000"/>
                </a:solidFill>
                <a:latin typeface="Baskerville Old Face"/>
                <a:cs typeface="Baskerville Old Face"/>
              </a:rPr>
              <a:t> </a:t>
            </a:r>
            <a:r>
              <a:rPr sz="1800" b="1" spc="-10" dirty="0">
                <a:solidFill>
                  <a:srgbClr val="000000"/>
                </a:solidFill>
                <a:latin typeface="Baskerville Old Face"/>
                <a:cs typeface="Baskerville Old Face"/>
              </a:rPr>
              <a:t>Liaison</a:t>
            </a:r>
            <a:endParaRPr sz="1800">
              <a:latin typeface="Baskerville Old Face"/>
              <a:cs typeface="Baskerville Old Face"/>
            </a:endParaRPr>
          </a:p>
        </p:txBody>
      </p:sp>
      <p:grpSp>
        <p:nvGrpSpPr>
          <p:cNvPr id="4" name="object 4"/>
          <p:cNvGrpSpPr/>
          <p:nvPr/>
        </p:nvGrpSpPr>
        <p:grpSpPr>
          <a:xfrm>
            <a:off x="0" y="134997"/>
            <a:ext cx="12192000" cy="6723380"/>
            <a:chOff x="0" y="134997"/>
            <a:chExt cx="12192000" cy="6723380"/>
          </a:xfrm>
        </p:grpSpPr>
        <p:pic>
          <p:nvPicPr>
            <p:cNvPr id="5" name="object 5"/>
            <p:cNvPicPr/>
            <p:nvPr/>
          </p:nvPicPr>
          <p:blipFill>
            <a:blip r:embed="rId2" cstate="print"/>
            <a:stretch>
              <a:fillRect/>
            </a:stretch>
          </p:blipFill>
          <p:spPr>
            <a:xfrm>
              <a:off x="5905362" y="134997"/>
              <a:ext cx="6045420" cy="6675033"/>
            </a:xfrm>
            <a:prstGeom prst="rect">
              <a:avLst/>
            </a:prstGeom>
          </p:spPr>
        </p:pic>
        <p:pic>
          <p:nvPicPr>
            <p:cNvPr id="6" name="object 6"/>
            <p:cNvPicPr/>
            <p:nvPr/>
          </p:nvPicPr>
          <p:blipFill>
            <a:blip r:embed="rId3" cstate="print"/>
            <a:stretch>
              <a:fillRect/>
            </a:stretch>
          </p:blipFill>
          <p:spPr>
            <a:xfrm>
              <a:off x="0" y="2296160"/>
              <a:ext cx="6129020" cy="4561839"/>
            </a:xfrm>
            <a:prstGeom prst="rect">
              <a:avLst/>
            </a:prstGeom>
          </p:spPr>
        </p:pic>
        <p:pic>
          <p:nvPicPr>
            <p:cNvPr id="7" name="object 7"/>
            <p:cNvPicPr/>
            <p:nvPr/>
          </p:nvPicPr>
          <p:blipFill>
            <a:blip r:embed="rId4" cstate="print"/>
            <a:stretch>
              <a:fillRect/>
            </a:stretch>
          </p:blipFill>
          <p:spPr>
            <a:xfrm>
              <a:off x="11447792" y="6040119"/>
              <a:ext cx="744207" cy="673087"/>
            </a:xfrm>
            <a:prstGeom prst="rect">
              <a:avLst/>
            </a:prstGeom>
          </p:spPr>
        </p:pic>
      </p:grpSp>
      <p:grpSp>
        <p:nvGrpSpPr>
          <p:cNvPr id="8" name="object 8"/>
          <p:cNvGrpSpPr/>
          <p:nvPr/>
        </p:nvGrpSpPr>
        <p:grpSpPr>
          <a:xfrm>
            <a:off x="1424940" y="0"/>
            <a:ext cx="1993900" cy="1991360"/>
            <a:chOff x="1424940" y="0"/>
            <a:chExt cx="1993900" cy="1991360"/>
          </a:xfrm>
        </p:grpSpPr>
        <p:pic>
          <p:nvPicPr>
            <p:cNvPr id="9" name="object 9"/>
            <p:cNvPicPr/>
            <p:nvPr/>
          </p:nvPicPr>
          <p:blipFill>
            <a:blip r:embed="rId5" cstate="print"/>
            <a:stretch>
              <a:fillRect/>
            </a:stretch>
          </p:blipFill>
          <p:spPr>
            <a:xfrm>
              <a:off x="1424940" y="0"/>
              <a:ext cx="1993899" cy="1991359"/>
            </a:xfrm>
            <a:prstGeom prst="rect">
              <a:avLst/>
            </a:prstGeom>
          </p:spPr>
        </p:pic>
        <p:pic>
          <p:nvPicPr>
            <p:cNvPr id="10" name="object 10"/>
            <p:cNvPicPr/>
            <p:nvPr/>
          </p:nvPicPr>
          <p:blipFill>
            <a:blip r:embed="rId6" cstate="print"/>
            <a:stretch>
              <a:fillRect/>
            </a:stretch>
          </p:blipFill>
          <p:spPr>
            <a:xfrm>
              <a:off x="1442720" y="0"/>
              <a:ext cx="1851659" cy="1877059"/>
            </a:xfrm>
            <a:prstGeom prst="rect">
              <a:avLst/>
            </a:prstGeom>
          </p:spPr>
        </p:pic>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299" y="167229"/>
            <a:ext cx="3761104" cy="2951480"/>
          </a:xfrm>
          <a:prstGeom prst="rect">
            <a:avLst/>
          </a:prstGeom>
        </p:spPr>
        <p:txBody>
          <a:bodyPr vert="horz" wrap="square" lIns="0" tIns="12700" rIns="0" bIns="0" rtlCol="0">
            <a:spAutoFit/>
          </a:bodyPr>
          <a:lstStyle/>
          <a:p>
            <a:pPr marL="927735">
              <a:lnSpc>
                <a:spcPts val="3420"/>
              </a:lnSpc>
              <a:spcBef>
                <a:spcPts val="100"/>
              </a:spcBef>
            </a:pPr>
            <a:r>
              <a:rPr sz="3000" dirty="0">
                <a:solidFill>
                  <a:srgbClr val="C00000"/>
                </a:solidFill>
                <a:latin typeface="Bell MT"/>
                <a:cs typeface="Bell MT"/>
              </a:rPr>
              <a:t>S</a:t>
            </a:r>
            <a:endParaRPr sz="3000">
              <a:latin typeface="Bell MT"/>
              <a:cs typeface="Bell MT"/>
            </a:endParaRPr>
          </a:p>
          <a:p>
            <a:pPr marL="927735" marR="2630170" indent="33020" algn="just">
              <a:lnSpc>
                <a:spcPts val="3240"/>
              </a:lnSpc>
              <a:spcBef>
                <a:spcPts val="225"/>
              </a:spcBef>
            </a:pPr>
            <a:r>
              <a:rPr sz="3000" spc="-50" dirty="0">
                <a:solidFill>
                  <a:srgbClr val="C00000"/>
                </a:solidFill>
                <a:latin typeface="Bell MT"/>
                <a:cs typeface="Bell MT"/>
              </a:rPr>
              <a:t>t u d</a:t>
            </a:r>
            <a:endParaRPr sz="3000">
              <a:latin typeface="Bell MT"/>
              <a:cs typeface="Bell MT"/>
            </a:endParaRPr>
          </a:p>
          <a:p>
            <a:pPr marL="12700" algn="just">
              <a:lnSpc>
                <a:spcPts val="2970"/>
              </a:lnSpc>
            </a:pPr>
            <a:r>
              <a:rPr sz="3000" dirty="0">
                <a:solidFill>
                  <a:srgbClr val="C00000"/>
                </a:solidFill>
                <a:latin typeface="Bell MT"/>
                <a:cs typeface="Bell MT"/>
              </a:rPr>
              <a:t>C</a:t>
            </a:r>
            <a:r>
              <a:rPr sz="3000" spc="120" dirty="0">
                <a:solidFill>
                  <a:srgbClr val="C00000"/>
                </a:solidFill>
                <a:latin typeface="Bell MT"/>
                <a:cs typeface="Bell MT"/>
              </a:rPr>
              <a:t>  </a:t>
            </a:r>
            <a:r>
              <a:rPr sz="3000" dirty="0">
                <a:solidFill>
                  <a:srgbClr val="C00000"/>
                </a:solidFill>
                <a:latin typeface="Bell MT"/>
                <a:cs typeface="Bell MT"/>
              </a:rPr>
              <a:t>h</a:t>
            </a:r>
            <a:r>
              <a:rPr sz="3000" spc="275" dirty="0">
                <a:solidFill>
                  <a:srgbClr val="C00000"/>
                </a:solidFill>
                <a:latin typeface="Bell MT"/>
                <a:cs typeface="Bell MT"/>
              </a:rPr>
              <a:t>  </a:t>
            </a:r>
            <a:r>
              <a:rPr sz="3000" dirty="0">
                <a:solidFill>
                  <a:srgbClr val="C00000"/>
                </a:solidFill>
                <a:latin typeface="Bell MT"/>
                <a:cs typeface="Bell MT"/>
              </a:rPr>
              <a:t>e</a:t>
            </a:r>
            <a:r>
              <a:rPr sz="3000" spc="360" dirty="0">
                <a:solidFill>
                  <a:srgbClr val="C00000"/>
                </a:solidFill>
                <a:latin typeface="Bell MT"/>
                <a:cs typeface="Bell MT"/>
              </a:rPr>
              <a:t>  </a:t>
            </a:r>
            <a:r>
              <a:rPr sz="3000" dirty="0">
                <a:solidFill>
                  <a:srgbClr val="C00000"/>
                </a:solidFill>
                <a:latin typeface="Bell MT"/>
                <a:cs typeface="Bell MT"/>
              </a:rPr>
              <a:t>c</a:t>
            </a:r>
            <a:r>
              <a:rPr sz="3000" spc="290" dirty="0">
                <a:solidFill>
                  <a:srgbClr val="C00000"/>
                </a:solidFill>
                <a:latin typeface="Bell MT"/>
                <a:cs typeface="Bell MT"/>
              </a:rPr>
              <a:t>  </a:t>
            </a:r>
            <a:r>
              <a:rPr sz="3000" dirty="0">
                <a:solidFill>
                  <a:srgbClr val="C00000"/>
                </a:solidFill>
                <a:latin typeface="Bell MT"/>
                <a:cs typeface="Bell MT"/>
              </a:rPr>
              <a:t>k</a:t>
            </a:r>
            <a:r>
              <a:rPr sz="3000" spc="409" dirty="0">
                <a:solidFill>
                  <a:srgbClr val="C00000"/>
                </a:solidFill>
                <a:latin typeface="Bell MT"/>
                <a:cs typeface="Bell MT"/>
              </a:rPr>
              <a:t>  </a:t>
            </a:r>
            <a:r>
              <a:rPr sz="3000" dirty="0">
                <a:solidFill>
                  <a:srgbClr val="C00000"/>
                </a:solidFill>
                <a:latin typeface="Bell MT"/>
                <a:cs typeface="Bell MT"/>
              </a:rPr>
              <a:t>l</a:t>
            </a:r>
            <a:r>
              <a:rPr sz="3000" spc="575" dirty="0">
                <a:solidFill>
                  <a:srgbClr val="C00000"/>
                </a:solidFill>
                <a:latin typeface="Bell MT"/>
                <a:cs typeface="Bell MT"/>
              </a:rPr>
              <a:t>  </a:t>
            </a:r>
            <a:r>
              <a:rPr sz="3000" dirty="0">
                <a:solidFill>
                  <a:srgbClr val="C00000"/>
                </a:solidFill>
                <a:latin typeface="Bell MT"/>
                <a:cs typeface="Bell MT"/>
              </a:rPr>
              <a:t>i</a:t>
            </a:r>
            <a:r>
              <a:rPr sz="3000" spc="500" dirty="0">
                <a:solidFill>
                  <a:srgbClr val="C00000"/>
                </a:solidFill>
                <a:latin typeface="Bell MT"/>
                <a:cs typeface="Bell MT"/>
              </a:rPr>
              <a:t>  </a:t>
            </a:r>
            <a:r>
              <a:rPr sz="3000" dirty="0">
                <a:solidFill>
                  <a:srgbClr val="C00000"/>
                </a:solidFill>
                <a:latin typeface="Bell MT"/>
                <a:cs typeface="Bell MT"/>
              </a:rPr>
              <a:t>s</a:t>
            </a:r>
            <a:r>
              <a:rPr sz="3000" spc="475" dirty="0">
                <a:solidFill>
                  <a:srgbClr val="C00000"/>
                </a:solidFill>
                <a:latin typeface="Bell MT"/>
                <a:cs typeface="Bell MT"/>
              </a:rPr>
              <a:t>  </a:t>
            </a:r>
            <a:r>
              <a:rPr sz="3000" spc="-50" dirty="0">
                <a:solidFill>
                  <a:srgbClr val="C00000"/>
                </a:solidFill>
                <a:latin typeface="Bell MT"/>
                <a:cs typeface="Bell MT"/>
              </a:rPr>
              <a:t>t</a:t>
            </a:r>
            <a:endParaRPr sz="3000">
              <a:latin typeface="Bell MT"/>
              <a:cs typeface="Bell MT"/>
            </a:endParaRPr>
          </a:p>
          <a:p>
            <a:pPr marL="960119" marR="2625090" indent="-35560">
              <a:lnSpc>
                <a:spcPts val="3240"/>
              </a:lnSpc>
              <a:spcBef>
                <a:spcPts val="270"/>
              </a:spcBef>
            </a:pPr>
            <a:r>
              <a:rPr sz="3000" spc="-50" dirty="0">
                <a:solidFill>
                  <a:srgbClr val="C00000"/>
                </a:solidFill>
                <a:latin typeface="Bell MT"/>
                <a:cs typeface="Bell MT"/>
              </a:rPr>
              <a:t>n t</a:t>
            </a:r>
            <a:endParaRPr sz="3000">
              <a:latin typeface="Bell MT"/>
              <a:cs typeface="Bell MT"/>
            </a:endParaRPr>
          </a:p>
        </p:txBody>
      </p:sp>
      <p:sp>
        <p:nvSpPr>
          <p:cNvPr id="3" name="object 3"/>
          <p:cNvSpPr txBox="1">
            <a:spLocks noGrp="1"/>
          </p:cNvSpPr>
          <p:nvPr>
            <p:ph type="title"/>
          </p:nvPr>
        </p:nvSpPr>
        <p:spPr>
          <a:xfrm>
            <a:off x="3495959" y="358415"/>
            <a:ext cx="1911350" cy="1122680"/>
          </a:xfrm>
          <a:prstGeom prst="rect">
            <a:avLst/>
          </a:prstGeom>
        </p:spPr>
        <p:txBody>
          <a:bodyPr vert="horz" wrap="square" lIns="0" tIns="12700" rIns="0" bIns="0" rtlCol="0">
            <a:spAutoFit/>
          </a:bodyPr>
          <a:lstStyle/>
          <a:p>
            <a:pPr marL="12700" marR="5080" indent="-4445" algn="ctr">
              <a:lnSpc>
                <a:spcPct val="100000"/>
              </a:lnSpc>
              <a:spcBef>
                <a:spcPts val="100"/>
              </a:spcBef>
            </a:pPr>
            <a:r>
              <a:rPr sz="1800" b="1" dirty="0">
                <a:solidFill>
                  <a:srgbClr val="000000"/>
                </a:solidFill>
                <a:latin typeface="Baskerville Old Face"/>
                <a:cs typeface="Baskerville Old Face"/>
              </a:rPr>
              <a:t>Barksdale</a:t>
            </a:r>
            <a:r>
              <a:rPr sz="1800" b="1" spc="-70" dirty="0">
                <a:solidFill>
                  <a:srgbClr val="000000"/>
                </a:solidFill>
                <a:latin typeface="Baskerville Old Face"/>
                <a:cs typeface="Baskerville Old Face"/>
              </a:rPr>
              <a:t> </a:t>
            </a:r>
            <a:r>
              <a:rPr sz="1800" b="1" spc="-25" dirty="0">
                <a:solidFill>
                  <a:srgbClr val="000000"/>
                </a:solidFill>
                <a:latin typeface="Baskerville Old Face"/>
                <a:cs typeface="Baskerville Old Face"/>
              </a:rPr>
              <a:t>AFB </a:t>
            </a:r>
            <a:r>
              <a:rPr sz="1800" b="1" dirty="0">
                <a:solidFill>
                  <a:srgbClr val="000000"/>
                </a:solidFill>
                <a:latin typeface="Baskerville Old Face"/>
                <a:cs typeface="Baskerville Old Face"/>
              </a:rPr>
              <a:t>Child</a:t>
            </a:r>
            <a:r>
              <a:rPr sz="1800" b="1" spc="-60" dirty="0">
                <a:solidFill>
                  <a:srgbClr val="000000"/>
                </a:solidFill>
                <a:latin typeface="Baskerville Old Face"/>
                <a:cs typeface="Baskerville Old Face"/>
              </a:rPr>
              <a:t> </a:t>
            </a:r>
            <a:r>
              <a:rPr sz="1800" b="1" dirty="0">
                <a:solidFill>
                  <a:srgbClr val="000000"/>
                </a:solidFill>
                <a:latin typeface="Baskerville Old Face"/>
                <a:cs typeface="Baskerville Old Face"/>
              </a:rPr>
              <a:t>&amp;</a:t>
            </a:r>
            <a:r>
              <a:rPr sz="1800" b="1" spc="-5" dirty="0">
                <a:solidFill>
                  <a:srgbClr val="000000"/>
                </a:solidFill>
                <a:latin typeface="Baskerville Old Face"/>
                <a:cs typeface="Baskerville Old Face"/>
              </a:rPr>
              <a:t> </a:t>
            </a:r>
            <a:r>
              <a:rPr sz="1800" b="1" spc="-20" dirty="0">
                <a:solidFill>
                  <a:srgbClr val="000000"/>
                </a:solidFill>
                <a:latin typeface="Baskerville Old Face"/>
                <a:cs typeface="Baskerville Old Face"/>
              </a:rPr>
              <a:t>Youth </a:t>
            </a:r>
            <a:r>
              <a:rPr sz="1800" b="1" dirty="0">
                <a:solidFill>
                  <a:srgbClr val="000000"/>
                </a:solidFill>
                <a:latin typeface="Baskerville Old Face"/>
                <a:cs typeface="Baskerville Old Face"/>
              </a:rPr>
              <a:t>Education</a:t>
            </a:r>
            <a:r>
              <a:rPr sz="1800" b="1" spc="-65" dirty="0">
                <a:solidFill>
                  <a:srgbClr val="000000"/>
                </a:solidFill>
                <a:latin typeface="Baskerville Old Face"/>
                <a:cs typeface="Baskerville Old Face"/>
              </a:rPr>
              <a:t> </a:t>
            </a:r>
            <a:r>
              <a:rPr sz="1800" b="1" dirty="0">
                <a:solidFill>
                  <a:srgbClr val="000000"/>
                </a:solidFill>
                <a:latin typeface="Baskerville Old Face"/>
                <a:cs typeface="Baskerville Old Face"/>
              </a:rPr>
              <a:t>Services</a:t>
            </a:r>
            <a:r>
              <a:rPr sz="1800" b="1" spc="-85" dirty="0">
                <a:solidFill>
                  <a:srgbClr val="000000"/>
                </a:solidFill>
                <a:latin typeface="Baskerville Old Face"/>
                <a:cs typeface="Baskerville Old Face"/>
              </a:rPr>
              <a:t> </a:t>
            </a:r>
            <a:r>
              <a:rPr sz="1800" b="1" spc="-50" dirty="0">
                <a:solidFill>
                  <a:srgbClr val="000000"/>
                </a:solidFill>
                <a:latin typeface="Baskerville Old Face"/>
                <a:cs typeface="Baskerville Old Face"/>
              </a:rPr>
              <a:t>– </a:t>
            </a:r>
            <a:r>
              <a:rPr sz="1800" b="1" dirty="0">
                <a:solidFill>
                  <a:srgbClr val="000000"/>
                </a:solidFill>
                <a:latin typeface="Baskerville Old Face"/>
                <a:cs typeface="Baskerville Old Face"/>
              </a:rPr>
              <a:t>School</a:t>
            </a:r>
            <a:r>
              <a:rPr sz="1800" b="1" spc="-40" dirty="0">
                <a:solidFill>
                  <a:srgbClr val="000000"/>
                </a:solidFill>
                <a:latin typeface="Baskerville Old Face"/>
                <a:cs typeface="Baskerville Old Face"/>
              </a:rPr>
              <a:t> </a:t>
            </a:r>
            <a:r>
              <a:rPr sz="1800" b="1" spc="-10" dirty="0">
                <a:solidFill>
                  <a:srgbClr val="000000"/>
                </a:solidFill>
                <a:latin typeface="Baskerville Old Face"/>
                <a:cs typeface="Baskerville Old Face"/>
              </a:rPr>
              <a:t>Liaison</a:t>
            </a:r>
            <a:endParaRPr sz="1800">
              <a:latin typeface="Baskerville Old Face"/>
              <a:cs typeface="Baskerville Old Face"/>
            </a:endParaRPr>
          </a:p>
        </p:txBody>
      </p:sp>
      <p:grpSp>
        <p:nvGrpSpPr>
          <p:cNvPr id="4" name="object 4"/>
          <p:cNvGrpSpPr/>
          <p:nvPr/>
        </p:nvGrpSpPr>
        <p:grpSpPr>
          <a:xfrm>
            <a:off x="0" y="0"/>
            <a:ext cx="12192000" cy="6791959"/>
            <a:chOff x="0" y="0"/>
            <a:chExt cx="12192000" cy="6791959"/>
          </a:xfrm>
        </p:grpSpPr>
        <p:pic>
          <p:nvPicPr>
            <p:cNvPr id="5" name="object 5"/>
            <p:cNvPicPr/>
            <p:nvPr/>
          </p:nvPicPr>
          <p:blipFill>
            <a:blip r:embed="rId2" cstate="print"/>
            <a:stretch>
              <a:fillRect/>
            </a:stretch>
          </p:blipFill>
          <p:spPr>
            <a:xfrm>
              <a:off x="6007191" y="172418"/>
              <a:ext cx="5908100" cy="6491926"/>
            </a:xfrm>
            <a:prstGeom prst="rect">
              <a:avLst/>
            </a:prstGeom>
          </p:spPr>
        </p:pic>
        <p:pic>
          <p:nvPicPr>
            <p:cNvPr id="6" name="object 6"/>
            <p:cNvPicPr/>
            <p:nvPr/>
          </p:nvPicPr>
          <p:blipFill>
            <a:blip r:embed="rId3" cstate="print"/>
            <a:stretch>
              <a:fillRect/>
            </a:stretch>
          </p:blipFill>
          <p:spPr>
            <a:xfrm>
              <a:off x="11160759" y="5671820"/>
              <a:ext cx="1031240" cy="929652"/>
            </a:xfrm>
            <a:prstGeom prst="rect">
              <a:avLst/>
            </a:prstGeom>
          </p:spPr>
        </p:pic>
        <p:pic>
          <p:nvPicPr>
            <p:cNvPr id="7" name="object 7"/>
            <p:cNvPicPr/>
            <p:nvPr/>
          </p:nvPicPr>
          <p:blipFill>
            <a:blip r:embed="rId4" cstate="print"/>
            <a:stretch>
              <a:fillRect/>
            </a:stretch>
          </p:blipFill>
          <p:spPr>
            <a:xfrm>
              <a:off x="0" y="2710179"/>
              <a:ext cx="6299199" cy="4081779"/>
            </a:xfrm>
            <a:prstGeom prst="rect">
              <a:avLst/>
            </a:prstGeom>
          </p:spPr>
        </p:pic>
        <p:pic>
          <p:nvPicPr>
            <p:cNvPr id="8" name="object 8"/>
            <p:cNvPicPr/>
            <p:nvPr/>
          </p:nvPicPr>
          <p:blipFill>
            <a:blip r:embed="rId5" cstate="print"/>
            <a:stretch>
              <a:fillRect/>
            </a:stretch>
          </p:blipFill>
          <p:spPr>
            <a:xfrm>
              <a:off x="1447800" y="0"/>
              <a:ext cx="1904987" cy="1932939"/>
            </a:xfrm>
            <a:prstGeom prst="rect">
              <a:avLst/>
            </a:prstGeom>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791700" y="4838700"/>
            <a:ext cx="1930400" cy="553720"/>
            <a:chOff x="9791700" y="4838700"/>
            <a:chExt cx="1930400" cy="553720"/>
          </a:xfrm>
        </p:grpSpPr>
        <p:pic>
          <p:nvPicPr>
            <p:cNvPr id="3" name="object 3"/>
            <p:cNvPicPr/>
            <p:nvPr/>
          </p:nvPicPr>
          <p:blipFill>
            <a:blip r:embed="rId2" cstate="print"/>
            <a:stretch>
              <a:fillRect/>
            </a:stretch>
          </p:blipFill>
          <p:spPr>
            <a:xfrm>
              <a:off x="9791700" y="4848860"/>
              <a:ext cx="1930399" cy="502919"/>
            </a:xfrm>
            <a:prstGeom prst="rect">
              <a:avLst/>
            </a:prstGeom>
          </p:spPr>
        </p:pic>
        <p:pic>
          <p:nvPicPr>
            <p:cNvPr id="4" name="object 4"/>
            <p:cNvPicPr/>
            <p:nvPr/>
          </p:nvPicPr>
          <p:blipFill>
            <a:blip r:embed="rId3" cstate="print"/>
            <a:stretch>
              <a:fillRect/>
            </a:stretch>
          </p:blipFill>
          <p:spPr>
            <a:xfrm>
              <a:off x="9885681" y="4838700"/>
              <a:ext cx="1742438" cy="553719"/>
            </a:xfrm>
            <a:prstGeom prst="rect">
              <a:avLst/>
            </a:prstGeom>
          </p:spPr>
        </p:pic>
        <p:pic>
          <p:nvPicPr>
            <p:cNvPr id="5" name="object 5"/>
            <p:cNvPicPr/>
            <p:nvPr/>
          </p:nvPicPr>
          <p:blipFill>
            <a:blip r:embed="rId4" cstate="print"/>
            <a:stretch>
              <a:fillRect/>
            </a:stretch>
          </p:blipFill>
          <p:spPr>
            <a:xfrm>
              <a:off x="9852660" y="4889500"/>
              <a:ext cx="1808479" cy="383539"/>
            </a:xfrm>
            <a:prstGeom prst="rect">
              <a:avLst/>
            </a:prstGeom>
          </p:spPr>
        </p:pic>
      </p:grpSp>
      <p:grpSp>
        <p:nvGrpSpPr>
          <p:cNvPr id="6" name="object 6"/>
          <p:cNvGrpSpPr/>
          <p:nvPr/>
        </p:nvGrpSpPr>
        <p:grpSpPr>
          <a:xfrm>
            <a:off x="9791700" y="5488940"/>
            <a:ext cx="1930400" cy="553720"/>
            <a:chOff x="9791700" y="5488940"/>
            <a:chExt cx="1930400" cy="553720"/>
          </a:xfrm>
        </p:grpSpPr>
        <p:pic>
          <p:nvPicPr>
            <p:cNvPr id="7" name="object 7"/>
            <p:cNvPicPr/>
            <p:nvPr/>
          </p:nvPicPr>
          <p:blipFill>
            <a:blip r:embed="rId2" cstate="print"/>
            <a:stretch>
              <a:fillRect/>
            </a:stretch>
          </p:blipFill>
          <p:spPr>
            <a:xfrm>
              <a:off x="9791700" y="5496560"/>
              <a:ext cx="1930399" cy="502919"/>
            </a:xfrm>
            <a:prstGeom prst="rect">
              <a:avLst/>
            </a:prstGeom>
          </p:spPr>
        </p:pic>
        <p:pic>
          <p:nvPicPr>
            <p:cNvPr id="8" name="object 8"/>
            <p:cNvPicPr/>
            <p:nvPr/>
          </p:nvPicPr>
          <p:blipFill>
            <a:blip r:embed="rId5" cstate="print"/>
            <a:stretch>
              <a:fillRect/>
            </a:stretch>
          </p:blipFill>
          <p:spPr>
            <a:xfrm>
              <a:off x="9804400" y="5488940"/>
              <a:ext cx="1905000" cy="553719"/>
            </a:xfrm>
            <a:prstGeom prst="rect">
              <a:avLst/>
            </a:prstGeom>
          </p:spPr>
        </p:pic>
        <p:pic>
          <p:nvPicPr>
            <p:cNvPr id="9" name="object 9"/>
            <p:cNvPicPr/>
            <p:nvPr/>
          </p:nvPicPr>
          <p:blipFill>
            <a:blip r:embed="rId4" cstate="print"/>
            <a:stretch>
              <a:fillRect/>
            </a:stretch>
          </p:blipFill>
          <p:spPr>
            <a:xfrm>
              <a:off x="9852660" y="5537199"/>
              <a:ext cx="1808479" cy="383539"/>
            </a:xfrm>
            <a:prstGeom prst="rect">
              <a:avLst/>
            </a:prstGeom>
          </p:spPr>
        </p:pic>
      </p:grpSp>
      <p:sp>
        <p:nvSpPr>
          <p:cNvPr id="10" name="object 10"/>
          <p:cNvSpPr txBox="1"/>
          <p:nvPr/>
        </p:nvSpPr>
        <p:spPr>
          <a:xfrm>
            <a:off x="9976655" y="4920534"/>
            <a:ext cx="1562735" cy="918210"/>
          </a:xfrm>
          <a:prstGeom prst="rect">
            <a:avLst/>
          </a:prstGeom>
        </p:spPr>
        <p:txBody>
          <a:bodyPr vert="horz" wrap="square" lIns="0" tIns="12700" rIns="0" bIns="0" rtlCol="0">
            <a:spAutoFit/>
          </a:bodyPr>
          <a:lstStyle/>
          <a:p>
            <a:pPr marL="93345">
              <a:lnSpc>
                <a:spcPct val="100000"/>
              </a:lnSpc>
              <a:spcBef>
                <a:spcPts val="100"/>
              </a:spcBef>
            </a:pPr>
            <a:r>
              <a:rPr sz="1600" dirty="0">
                <a:solidFill>
                  <a:srgbClr val="FFFFFF"/>
                </a:solidFill>
                <a:latin typeface="Calibri"/>
                <a:cs typeface="Calibri"/>
              </a:rPr>
              <a:t>Student</a:t>
            </a:r>
            <a:r>
              <a:rPr sz="1600" spc="-25" dirty="0">
                <a:solidFill>
                  <a:srgbClr val="FFFFFF"/>
                </a:solidFill>
                <a:latin typeface="Calibri"/>
                <a:cs typeface="Calibri"/>
              </a:rPr>
              <a:t> </a:t>
            </a:r>
            <a:r>
              <a:rPr sz="1600" spc="-10" dirty="0">
                <a:solidFill>
                  <a:srgbClr val="FFFFFF"/>
                </a:solidFill>
                <a:latin typeface="Calibri"/>
                <a:cs typeface="Calibri"/>
              </a:rPr>
              <a:t>Focused</a:t>
            </a:r>
            <a:endParaRPr sz="1600">
              <a:latin typeface="Calibri"/>
              <a:cs typeface="Calibri"/>
            </a:endParaRPr>
          </a:p>
          <a:p>
            <a:pPr>
              <a:lnSpc>
                <a:spcPct val="100000"/>
              </a:lnSpc>
            </a:pPr>
            <a:endParaRPr sz="1600">
              <a:latin typeface="Calibri"/>
              <a:cs typeface="Calibri"/>
            </a:endParaRPr>
          </a:p>
          <a:p>
            <a:pPr marL="12700">
              <a:lnSpc>
                <a:spcPct val="100000"/>
              </a:lnSpc>
              <a:spcBef>
                <a:spcPts val="1235"/>
              </a:spcBef>
            </a:pPr>
            <a:r>
              <a:rPr sz="1600" spc="-10" dirty="0">
                <a:solidFill>
                  <a:srgbClr val="FFFFFF"/>
                </a:solidFill>
                <a:latin typeface="Calibri"/>
                <a:cs typeface="Calibri"/>
              </a:rPr>
              <a:t>Partnership</a:t>
            </a:r>
            <a:r>
              <a:rPr sz="1600" spc="15" dirty="0">
                <a:solidFill>
                  <a:srgbClr val="FFFFFF"/>
                </a:solidFill>
                <a:latin typeface="Calibri"/>
                <a:cs typeface="Calibri"/>
              </a:rPr>
              <a:t> </a:t>
            </a:r>
            <a:r>
              <a:rPr sz="1600" spc="-10" dirty="0">
                <a:solidFill>
                  <a:srgbClr val="FFFFFF"/>
                </a:solidFill>
                <a:latin typeface="Calibri"/>
                <a:cs typeface="Calibri"/>
              </a:rPr>
              <a:t>Driven</a:t>
            </a:r>
            <a:endParaRPr sz="1600">
              <a:latin typeface="Calibri"/>
              <a:cs typeface="Calibri"/>
            </a:endParaRPr>
          </a:p>
        </p:txBody>
      </p:sp>
      <p:pic>
        <p:nvPicPr>
          <p:cNvPr id="11" name="object 11"/>
          <p:cNvPicPr/>
          <p:nvPr/>
        </p:nvPicPr>
        <p:blipFill>
          <a:blip r:embed="rId6" cstate="print"/>
          <a:stretch>
            <a:fillRect/>
          </a:stretch>
        </p:blipFill>
        <p:spPr>
          <a:xfrm>
            <a:off x="0" y="0"/>
            <a:ext cx="3634740" cy="6857999"/>
          </a:xfrm>
          <a:prstGeom prst="rect">
            <a:avLst/>
          </a:prstGeom>
        </p:spPr>
      </p:pic>
      <p:grpSp>
        <p:nvGrpSpPr>
          <p:cNvPr id="12" name="object 12"/>
          <p:cNvGrpSpPr/>
          <p:nvPr/>
        </p:nvGrpSpPr>
        <p:grpSpPr>
          <a:xfrm>
            <a:off x="9375327" y="325120"/>
            <a:ext cx="2598420" cy="4161154"/>
            <a:chOff x="9375327" y="325120"/>
            <a:chExt cx="2598420" cy="4161154"/>
          </a:xfrm>
        </p:grpSpPr>
        <p:pic>
          <p:nvPicPr>
            <p:cNvPr id="13" name="object 13"/>
            <p:cNvPicPr/>
            <p:nvPr/>
          </p:nvPicPr>
          <p:blipFill>
            <a:blip r:embed="rId7" cstate="print"/>
            <a:stretch>
              <a:fillRect/>
            </a:stretch>
          </p:blipFill>
          <p:spPr>
            <a:xfrm>
              <a:off x="9588554" y="2391577"/>
              <a:ext cx="2174074" cy="1933206"/>
            </a:xfrm>
            <a:prstGeom prst="rect">
              <a:avLst/>
            </a:prstGeom>
          </p:spPr>
        </p:pic>
        <p:sp>
          <p:nvSpPr>
            <p:cNvPr id="14" name="object 14"/>
            <p:cNvSpPr/>
            <p:nvPr/>
          </p:nvSpPr>
          <p:spPr>
            <a:xfrm>
              <a:off x="9375327" y="2220645"/>
              <a:ext cx="2598420" cy="2265680"/>
            </a:xfrm>
            <a:custGeom>
              <a:avLst/>
              <a:gdLst/>
              <a:ahLst/>
              <a:cxnLst/>
              <a:rect l="l" t="t" r="r" b="b"/>
              <a:pathLst>
                <a:path w="2598420" h="2265679">
                  <a:moveTo>
                    <a:pt x="14909" y="0"/>
                  </a:moveTo>
                  <a:lnTo>
                    <a:pt x="0" y="2248103"/>
                  </a:lnTo>
                  <a:lnTo>
                    <a:pt x="2582976" y="2265222"/>
                  </a:lnTo>
                  <a:lnTo>
                    <a:pt x="2583259" y="2222500"/>
                  </a:lnTo>
                  <a:lnTo>
                    <a:pt x="2540812" y="2222500"/>
                  </a:lnTo>
                  <a:lnTo>
                    <a:pt x="42735" y="2205939"/>
                  </a:lnTo>
                  <a:lnTo>
                    <a:pt x="57073" y="42722"/>
                  </a:lnTo>
                  <a:lnTo>
                    <a:pt x="2597704" y="42722"/>
                  </a:lnTo>
                  <a:lnTo>
                    <a:pt x="2597873" y="17119"/>
                  </a:lnTo>
                  <a:lnTo>
                    <a:pt x="14909" y="0"/>
                  </a:lnTo>
                  <a:close/>
                </a:path>
                <a:path w="2598420" h="2265679">
                  <a:moveTo>
                    <a:pt x="2597704" y="42722"/>
                  </a:moveTo>
                  <a:lnTo>
                    <a:pt x="57073" y="42722"/>
                  </a:lnTo>
                  <a:lnTo>
                    <a:pt x="2555151" y="59283"/>
                  </a:lnTo>
                  <a:lnTo>
                    <a:pt x="2540812" y="2222500"/>
                  </a:lnTo>
                  <a:lnTo>
                    <a:pt x="2583259" y="2222500"/>
                  </a:lnTo>
                  <a:lnTo>
                    <a:pt x="2597704" y="42722"/>
                  </a:lnTo>
                  <a:close/>
                </a:path>
              </a:pathLst>
            </a:custGeom>
            <a:solidFill>
              <a:srgbClr val="2D75B6"/>
            </a:solidFill>
          </p:spPr>
          <p:txBody>
            <a:bodyPr wrap="square" lIns="0" tIns="0" rIns="0" bIns="0" rtlCol="0"/>
            <a:lstStyle/>
            <a:p>
              <a:endParaRPr/>
            </a:p>
          </p:txBody>
        </p:sp>
        <p:pic>
          <p:nvPicPr>
            <p:cNvPr id="15" name="object 15"/>
            <p:cNvPicPr/>
            <p:nvPr/>
          </p:nvPicPr>
          <p:blipFill>
            <a:blip r:embed="rId8" cstate="print"/>
            <a:stretch>
              <a:fillRect/>
            </a:stretch>
          </p:blipFill>
          <p:spPr>
            <a:xfrm>
              <a:off x="10035539" y="477520"/>
              <a:ext cx="1386839" cy="1513827"/>
            </a:xfrm>
            <a:prstGeom prst="rect">
              <a:avLst/>
            </a:prstGeom>
          </p:spPr>
        </p:pic>
        <p:sp>
          <p:nvSpPr>
            <p:cNvPr id="16" name="object 16"/>
            <p:cNvSpPr/>
            <p:nvPr/>
          </p:nvSpPr>
          <p:spPr>
            <a:xfrm>
              <a:off x="9710420" y="325119"/>
              <a:ext cx="2039620" cy="1894839"/>
            </a:xfrm>
            <a:custGeom>
              <a:avLst/>
              <a:gdLst/>
              <a:ahLst/>
              <a:cxnLst/>
              <a:rect l="l" t="t" r="r" b="b"/>
              <a:pathLst>
                <a:path w="2039620" h="1894839">
                  <a:moveTo>
                    <a:pt x="576580" y="1503680"/>
                  </a:moveTo>
                  <a:lnTo>
                    <a:pt x="0" y="1503680"/>
                  </a:lnTo>
                  <a:lnTo>
                    <a:pt x="0" y="1884680"/>
                  </a:lnTo>
                  <a:lnTo>
                    <a:pt x="576580" y="1884680"/>
                  </a:lnTo>
                  <a:lnTo>
                    <a:pt x="576580" y="1503680"/>
                  </a:lnTo>
                  <a:close/>
                </a:path>
                <a:path w="2039620" h="1894839">
                  <a:moveTo>
                    <a:pt x="576580" y="88900"/>
                  </a:moveTo>
                  <a:lnTo>
                    <a:pt x="0" y="88900"/>
                  </a:lnTo>
                  <a:lnTo>
                    <a:pt x="0" y="469900"/>
                  </a:lnTo>
                  <a:lnTo>
                    <a:pt x="576580" y="469900"/>
                  </a:lnTo>
                  <a:lnTo>
                    <a:pt x="576580" y="88900"/>
                  </a:lnTo>
                  <a:close/>
                </a:path>
                <a:path w="2039620" h="1894839">
                  <a:moveTo>
                    <a:pt x="2001507" y="1513840"/>
                  </a:moveTo>
                  <a:lnTo>
                    <a:pt x="1424940" y="1513840"/>
                  </a:lnTo>
                  <a:lnTo>
                    <a:pt x="1424940" y="1894840"/>
                  </a:lnTo>
                  <a:lnTo>
                    <a:pt x="2001507" y="1894840"/>
                  </a:lnTo>
                  <a:lnTo>
                    <a:pt x="2001507" y="1513840"/>
                  </a:lnTo>
                  <a:close/>
                </a:path>
                <a:path w="2039620" h="1894839">
                  <a:moveTo>
                    <a:pt x="2039607" y="0"/>
                  </a:moveTo>
                  <a:lnTo>
                    <a:pt x="1463040" y="0"/>
                  </a:lnTo>
                  <a:lnTo>
                    <a:pt x="1463040" y="381000"/>
                  </a:lnTo>
                  <a:lnTo>
                    <a:pt x="2039607" y="381000"/>
                  </a:lnTo>
                  <a:lnTo>
                    <a:pt x="2039607" y="0"/>
                  </a:lnTo>
                  <a:close/>
                </a:path>
              </a:pathLst>
            </a:custGeom>
            <a:solidFill>
              <a:srgbClr val="FFFFFF"/>
            </a:solidFill>
          </p:spPr>
          <p:txBody>
            <a:bodyPr wrap="square" lIns="0" tIns="0" rIns="0" bIns="0" rtlCol="0"/>
            <a:lstStyle/>
            <a:p>
              <a:endParaRPr/>
            </a:p>
          </p:txBody>
        </p:sp>
      </p:grpSp>
      <p:pic>
        <p:nvPicPr>
          <p:cNvPr id="17" name="object 17"/>
          <p:cNvPicPr/>
          <p:nvPr/>
        </p:nvPicPr>
        <p:blipFill>
          <a:blip r:embed="rId9" cstate="print"/>
          <a:stretch>
            <a:fillRect/>
          </a:stretch>
        </p:blipFill>
        <p:spPr>
          <a:xfrm>
            <a:off x="3991722" y="0"/>
            <a:ext cx="5096397" cy="685799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38762" y="1229360"/>
            <a:ext cx="11790680" cy="571500"/>
            <a:chOff x="238762" y="1229360"/>
            <a:chExt cx="11790680" cy="571500"/>
          </a:xfrm>
        </p:grpSpPr>
        <p:pic>
          <p:nvPicPr>
            <p:cNvPr id="3" name="object 3"/>
            <p:cNvPicPr/>
            <p:nvPr/>
          </p:nvPicPr>
          <p:blipFill>
            <a:blip r:embed="rId2" cstate="print"/>
            <a:stretch>
              <a:fillRect/>
            </a:stretch>
          </p:blipFill>
          <p:spPr>
            <a:xfrm>
              <a:off x="11371579" y="1229360"/>
              <a:ext cx="657847" cy="571499"/>
            </a:xfrm>
            <a:prstGeom prst="rect">
              <a:avLst/>
            </a:prstGeom>
          </p:spPr>
        </p:pic>
        <p:sp>
          <p:nvSpPr>
            <p:cNvPr id="4" name="object 4"/>
            <p:cNvSpPr/>
            <p:nvPr/>
          </p:nvSpPr>
          <p:spPr>
            <a:xfrm>
              <a:off x="257812" y="1507492"/>
              <a:ext cx="11107420" cy="6350"/>
            </a:xfrm>
            <a:custGeom>
              <a:avLst/>
              <a:gdLst/>
              <a:ahLst/>
              <a:cxnLst/>
              <a:rect l="l" t="t" r="r" b="b"/>
              <a:pathLst>
                <a:path w="11107420" h="6350">
                  <a:moveTo>
                    <a:pt x="11106823" y="6159"/>
                  </a:moveTo>
                  <a:lnTo>
                    <a:pt x="0" y="0"/>
                  </a:lnTo>
                </a:path>
              </a:pathLst>
            </a:custGeom>
            <a:ln w="38100">
              <a:solidFill>
                <a:srgbClr val="000000"/>
              </a:solidFill>
            </a:ln>
          </p:spPr>
          <p:txBody>
            <a:bodyPr wrap="square" lIns="0" tIns="0" rIns="0" bIns="0" rtlCol="0"/>
            <a:lstStyle/>
            <a:p>
              <a:endParaRPr/>
            </a:p>
          </p:txBody>
        </p:sp>
      </p:grpSp>
      <p:grpSp>
        <p:nvGrpSpPr>
          <p:cNvPr id="5" name="object 5"/>
          <p:cNvGrpSpPr/>
          <p:nvPr/>
        </p:nvGrpSpPr>
        <p:grpSpPr>
          <a:xfrm>
            <a:off x="10782300" y="76200"/>
            <a:ext cx="1336040" cy="1221740"/>
            <a:chOff x="10782300" y="76200"/>
            <a:chExt cx="1336040" cy="1221740"/>
          </a:xfrm>
        </p:grpSpPr>
        <p:pic>
          <p:nvPicPr>
            <p:cNvPr id="6" name="object 6"/>
            <p:cNvPicPr/>
            <p:nvPr/>
          </p:nvPicPr>
          <p:blipFill>
            <a:blip r:embed="rId3" cstate="print"/>
            <a:stretch>
              <a:fillRect/>
            </a:stretch>
          </p:blipFill>
          <p:spPr>
            <a:xfrm>
              <a:off x="11112500" y="76200"/>
              <a:ext cx="1005840" cy="914400"/>
            </a:xfrm>
            <a:prstGeom prst="rect">
              <a:avLst/>
            </a:prstGeom>
          </p:spPr>
        </p:pic>
        <p:pic>
          <p:nvPicPr>
            <p:cNvPr id="7" name="object 7"/>
            <p:cNvPicPr/>
            <p:nvPr/>
          </p:nvPicPr>
          <p:blipFill>
            <a:blip r:embed="rId4" cstate="print"/>
            <a:stretch>
              <a:fillRect/>
            </a:stretch>
          </p:blipFill>
          <p:spPr>
            <a:xfrm>
              <a:off x="10782300" y="383539"/>
              <a:ext cx="914400" cy="914400"/>
            </a:xfrm>
            <a:prstGeom prst="rect">
              <a:avLst/>
            </a:prstGeom>
          </p:spPr>
        </p:pic>
      </p:grpSp>
      <p:pic>
        <p:nvPicPr>
          <p:cNvPr id="8" name="object 8"/>
          <p:cNvPicPr/>
          <p:nvPr/>
        </p:nvPicPr>
        <p:blipFill>
          <a:blip r:embed="rId5" cstate="print"/>
          <a:stretch>
            <a:fillRect/>
          </a:stretch>
        </p:blipFill>
        <p:spPr>
          <a:xfrm>
            <a:off x="167639" y="91440"/>
            <a:ext cx="1280160" cy="1280160"/>
          </a:xfrm>
          <a:prstGeom prst="rect">
            <a:avLst/>
          </a:prstGeom>
        </p:spPr>
      </p:pic>
      <p:sp>
        <p:nvSpPr>
          <p:cNvPr id="9" name="object 9"/>
          <p:cNvSpPr txBox="1">
            <a:spLocks noGrp="1"/>
          </p:cNvSpPr>
          <p:nvPr>
            <p:ph type="title"/>
          </p:nvPr>
        </p:nvSpPr>
        <p:spPr>
          <a:xfrm>
            <a:off x="3467100" y="367356"/>
            <a:ext cx="5257800" cy="853119"/>
          </a:xfrm>
          <a:prstGeom prst="rect">
            <a:avLst/>
          </a:prstGeom>
        </p:spPr>
        <p:txBody>
          <a:bodyPr vert="horz" wrap="square" lIns="0" tIns="59055" rIns="0" bIns="0" rtlCol="0">
            <a:spAutoFit/>
          </a:bodyPr>
          <a:lstStyle/>
          <a:p>
            <a:pPr marL="321945" marR="5080" indent="-309880" algn="ctr">
              <a:lnSpc>
                <a:spcPts val="3040"/>
              </a:lnSpc>
              <a:spcBef>
                <a:spcPts val="465"/>
              </a:spcBef>
            </a:pPr>
            <a:r>
              <a:rPr b="1" dirty="0">
                <a:solidFill>
                  <a:srgbClr val="000000"/>
                </a:solidFill>
              </a:rPr>
              <a:t>School</a:t>
            </a:r>
            <a:r>
              <a:rPr b="1" spc="-10" dirty="0">
                <a:solidFill>
                  <a:srgbClr val="000000"/>
                </a:solidFill>
              </a:rPr>
              <a:t> </a:t>
            </a:r>
            <a:r>
              <a:rPr b="1" dirty="0">
                <a:solidFill>
                  <a:srgbClr val="000000"/>
                </a:solidFill>
              </a:rPr>
              <a:t>Liaison</a:t>
            </a:r>
            <a:r>
              <a:rPr b="1" spc="-25" dirty="0">
                <a:solidFill>
                  <a:srgbClr val="000000"/>
                </a:solidFill>
              </a:rPr>
              <a:t> </a:t>
            </a:r>
            <a:r>
              <a:rPr b="1" spc="-10" dirty="0">
                <a:solidFill>
                  <a:srgbClr val="000000"/>
                </a:solidFill>
              </a:rPr>
              <a:t>Program Barksdale</a:t>
            </a:r>
            <a:r>
              <a:rPr b="1" spc="-145" dirty="0">
                <a:solidFill>
                  <a:srgbClr val="000000"/>
                </a:solidFill>
              </a:rPr>
              <a:t> </a:t>
            </a:r>
            <a:r>
              <a:rPr b="1" dirty="0">
                <a:solidFill>
                  <a:srgbClr val="000000"/>
                </a:solidFill>
              </a:rPr>
              <a:t>AFB,</a:t>
            </a:r>
            <a:r>
              <a:rPr b="1" spc="45" dirty="0">
                <a:solidFill>
                  <a:srgbClr val="000000"/>
                </a:solidFill>
              </a:rPr>
              <a:t> </a:t>
            </a:r>
            <a:r>
              <a:rPr b="1" spc="-25" dirty="0">
                <a:solidFill>
                  <a:srgbClr val="000000"/>
                </a:solidFill>
              </a:rPr>
              <a:t>LA</a:t>
            </a:r>
            <a:endParaRPr b="1" dirty="0"/>
          </a:p>
        </p:txBody>
      </p:sp>
      <p:sp>
        <p:nvSpPr>
          <p:cNvPr id="10" name="object 10"/>
          <p:cNvSpPr txBox="1"/>
          <p:nvPr/>
        </p:nvSpPr>
        <p:spPr>
          <a:xfrm>
            <a:off x="2931795" y="2116087"/>
            <a:ext cx="6346190" cy="2072106"/>
          </a:xfrm>
          <a:prstGeom prst="rect">
            <a:avLst/>
          </a:prstGeom>
        </p:spPr>
        <p:txBody>
          <a:bodyPr vert="horz" wrap="square" lIns="0" tIns="12700" rIns="0" bIns="0" rtlCol="0">
            <a:spAutoFit/>
          </a:bodyPr>
          <a:lstStyle/>
          <a:p>
            <a:pPr marL="2540" algn="ctr">
              <a:lnSpc>
                <a:spcPct val="100000"/>
              </a:lnSpc>
              <a:spcBef>
                <a:spcPts val="100"/>
              </a:spcBef>
            </a:pPr>
            <a:r>
              <a:rPr sz="3200" b="1" dirty="0">
                <a:latin typeface="Leelawadee UI"/>
                <a:cs typeface="Leelawadee UI"/>
              </a:rPr>
              <a:t>Questions?</a:t>
            </a:r>
            <a:r>
              <a:rPr sz="3200" b="1" spc="-5" dirty="0">
                <a:latin typeface="Leelawadee UI"/>
                <a:cs typeface="Leelawadee UI"/>
              </a:rPr>
              <a:t> </a:t>
            </a:r>
            <a:r>
              <a:rPr sz="3200" b="1" spc="-20" dirty="0">
                <a:latin typeface="Leelawadee UI"/>
                <a:cs typeface="Leelawadee UI"/>
              </a:rPr>
              <a:t>Call</a:t>
            </a:r>
            <a:endParaRPr sz="3200" dirty="0">
              <a:latin typeface="Leelawadee UI"/>
              <a:cs typeface="Leelawadee UI"/>
            </a:endParaRPr>
          </a:p>
          <a:p>
            <a:pPr>
              <a:lnSpc>
                <a:spcPct val="100000"/>
              </a:lnSpc>
              <a:spcBef>
                <a:spcPts val="15"/>
              </a:spcBef>
            </a:pPr>
            <a:endParaRPr sz="3250" dirty="0">
              <a:latin typeface="Leelawadee UI"/>
              <a:cs typeface="Leelawadee UI"/>
            </a:endParaRPr>
          </a:p>
          <a:p>
            <a:pPr marL="12700" marR="5080" algn="ctr">
              <a:lnSpc>
                <a:spcPct val="112999"/>
              </a:lnSpc>
              <a:spcBef>
                <a:spcPts val="5"/>
              </a:spcBef>
            </a:pPr>
            <a:r>
              <a:rPr sz="3200" b="1" dirty="0">
                <a:latin typeface="Leelawadee UI"/>
                <a:cs typeface="Leelawadee UI"/>
              </a:rPr>
              <a:t>School</a:t>
            </a:r>
            <a:r>
              <a:rPr sz="3200" b="1" spc="-20" dirty="0">
                <a:latin typeface="Leelawadee UI"/>
                <a:cs typeface="Leelawadee UI"/>
              </a:rPr>
              <a:t> </a:t>
            </a:r>
            <a:r>
              <a:rPr sz="3200" b="1" dirty="0">
                <a:latin typeface="Leelawadee UI"/>
                <a:cs typeface="Leelawadee UI"/>
              </a:rPr>
              <a:t>Liaison</a:t>
            </a:r>
            <a:r>
              <a:rPr sz="3200" b="1" spc="15" dirty="0">
                <a:latin typeface="Leelawadee UI"/>
                <a:cs typeface="Leelawadee UI"/>
              </a:rPr>
              <a:t> </a:t>
            </a:r>
            <a:r>
              <a:rPr lang="en-US" sz="3200" b="1" spc="15" dirty="0">
                <a:latin typeface="Leelawadee UI"/>
                <a:cs typeface="Leelawadee UI"/>
              </a:rPr>
              <a:t>Officer</a:t>
            </a:r>
          </a:p>
          <a:p>
            <a:pPr marL="12700" marR="5080" algn="ctr">
              <a:lnSpc>
                <a:spcPct val="112999"/>
              </a:lnSpc>
              <a:spcBef>
                <a:spcPts val="5"/>
              </a:spcBef>
            </a:pPr>
            <a:r>
              <a:rPr sz="3200" b="1" dirty="0">
                <a:latin typeface="Leelawadee UI"/>
                <a:cs typeface="Leelawadee UI"/>
              </a:rPr>
              <a:t>Jacqueline</a:t>
            </a:r>
            <a:r>
              <a:rPr sz="3200" b="1" spc="-25" dirty="0">
                <a:latin typeface="Leelawadee UI"/>
                <a:cs typeface="Leelawadee UI"/>
              </a:rPr>
              <a:t> </a:t>
            </a:r>
            <a:r>
              <a:rPr sz="3200" b="1" spc="-10" dirty="0">
                <a:latin typeface="Leelawadee UI"/>
                <a:cs typeface="Leelawadee UI"/>
              </a:rPr>
              <a:t>Robertson</a:t>
            </a:r>
            <a:endParaRPr sz="3200" dirty="0">
              <a:latin typeface="Leelawadee UI"/>
              <a:cs typeface="Leelawadee UI"/>
            </a:endParaRPr>
          </a:p>
        </p:txBody>
      </p:sp>
      <p:pic>
        <p:nvPicPr>
          <p:cNvPr id="11" name="object 11"/>
          <p:cNvPicPr/>
          <p:nvPr/>
        </p:nvPicPr>
        <p:blipFill>
          <a:blip r:embed="rId6" cstate="print"/>
          <a:stretch>
            <a:fillRect/>
          </a:stretch>
        </p:blipFill>
        <p:spPr>
          <a:xfrm>
            <a:off x="218440" y="6357620"/>
            <a:ext cx="11772900" cy="363220"/>
          </a:xfrm>
          <a:prstGeom prst="rect">
            <a:avLst/>
          </a:prstGeom>
        </p:spPr>
      </p:pic>
      <p:sp>
        <p:nvSpPr>
          <p:cNvPr id="12" name="object 12"/>
          <p:cNvSpPr txBox="1"/>
          <p:nvPr/>
        </p:nvSpPr>
        <p:spPr>
          <a:xfrm>
            <a:off x="336156" y="5021221"/>
            <a:ext cx="6466840" cy="1228541"/>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52525F"/>
                </a:solidFill>
                <a:latin typeface="Leelawadee UI"/>
                <a:cs typeface="Leelawadee UI"/>
              </a:rPr>
              <a:t>Office</a:t>
            </a:r>
            <a:r>
              <a:rPr sz="1800" b="1" spc="-35" dirty="0">
                <a:solidFill>
                  <a:srgbClr val="52525F"/>
                </a:solidFill>
                <a:latin typeface="Leelawadee UI"/>
                <a:cs typeface="Leelawadee UI"/>
              </a:rPr>
              <a:t> </a:t>
            </a:r>
            <a:r>
              <a:rPr sz="1800" b="1" dirty="0">
                <a:solidFill>
                  <a:srgbClr val="52525F"/>
                </a:solidFill>
                <a:latin typeface="Leelawadee UI"/>
                <a:cs typeface="Leelawadee UI"/>
              </a:rPr>
              <a:t>Phone:</a:t>
            </a:r>
            <a:r>
              <a:rPr sz="1800" b="1" spc="470" dirty="0">
                <a:solidFill>
                  <a:srgbClr val="52525F"/>
                </a:solidFill>
                <a:latin typeface="Leelawadee UI"/>
                <a:cs typeface="Leelawadee UI"/>
              </a:rPr>
              <a:t> </a:t>
            </a:r>
            <a:r>
              <a:rPr sz="1800" b="1" dirty="0">
                <a:solidFill>
                  <a:srgbClr val="52525F"/>
                </a:solidFill>
                <a:latin typeface="Leelawadee UI"/>
                <a:cs typeface="Leelawadee UI"/>
              </a:rPr>
              <a:t>(</a:t>
            </a:r>
            <a:r>
              <a:rPr sz="1800" b="1" dirty="0">
                <a:solidFill>
                  <a:srgbClr val="333333"/>
                </a:solidFill>
                <a:latin typeface="Leelawadee UI"/>
                <a:cs typeface="Leelawadee UI"/>
              </a:rPr>
              <a:t>318) 456-</a:t>
            </a:r>
            <a:r>
              <a:rPr sz="1800" b="1" spc="-20" dirty="0">
                <a:solidFill>
                  <a:srgbClr val="333333"/>
                </a:solidFill>
                <a:latin typeface="Leelawadee UI"/>
                <a:cs typeface="Leelawadee UI"/>
              </a:rPr>
              <a:t>4098</a:t>
            </a:r>
            <a:endParaRPr sz="1800" dirty="0">
              <a:latin typeface="Leelawadee UI"/>
              <a:cs typeface="Leelawadee UI"/>
            </a:endParaRPr>
          </a:p>
          <a:p>
            <a:pPr marL="12700">
              <a:lnSpc>
                <a:spcPct val="100000"/>
              </a:lnSpc>
              <a:spcBef>
                <a:spcPts val="1520"/>
              </a:spcBef>
              <a:tabLst>
                <a:tab pos="1584960" algn="l"/>
              </a:tabLst>
            </a:pPr>
            <a:r>
              <a:rPr sz="1800" b="1" dirty="0">
                <a:solidFill>
                  <a:srgbClr val="52525F"/>
                </a:solidFill>
                <a:latin typeface="Leelawadee UI"/>
                <a:cs typeface="Leelawadee UI"/>
              </a:rPr>
              <a:t>Cell </a:t>
            </a:r>
            <a:r>
              <a:rPr sz="1800" b="1" spc="-10" dirty="0">
                <a:solidFill>
                  <a:srgbClr val="52525F"/>
                </a:solidFill>
                <a:latin typeface="Leelawadee UI"/>
                <a:cs typeface="Leelawadee UI"/>
              </a:rPr>
              <a:t>Phone:</a:t>
            </a:r>
            <a:r>
              <a:rPr sz="1800" b="1" dirty="0">
                <a:solidFill>
                  <a:srgbClr val="52525F"/>
                </a:solidFill>
                <a:latin typeface="Leelawadee UI"/>
                <a:cs typeface="Leelawadee UI"/>
              </a:rPr>
              <a:t>	(</a:t>
            </a:r>
            <a:r>
              <a:rPr sz="1800" b="1" dirty="0">
                <a:solidFill>
                  <a:srgbClr val="333333"/>
                </a:solidFill>
                <a:latin typeface="Leelawadee UI"/>
                <a:cs typeface="Leelawadee UI"/>
              </a:rPr>
              <a:t>318)</a:t>
            </a:r>
            <a:r>
              <a:rPr sz="1800" b="1" spc="-10" dirty="0">
                <a:solidFill>
                  <a:srgbClr val="333333"/>
                </a:solidFill>
                <a:latin typeface="Leelawadee UI"/>
                <a:cs typeface="Leelawadee UI"/>
              </a:rPr>
              <a:t> </a:t>
            </a:r>
            <a:r>
              <a:rPr sz="1800" b="1" dirty="0">
                <a:solidFill>
                  <a:srgbClr val="333333"/>
                </a:solidFill>
                <a:latin typeface="Leelawadee UI"/>
                <a:cs typeface="Leelawadee UI"/>
              </a:rPr>
              <a:t>564-</a:t>
            </a:r>
            <a:r>
              <a:rPr sz="1800" b="1" spc="-20" dirty="0">
                <a:solidFill>
                  <a:srgbClr val="333333"/>
                </a:solidFill>
                <a:latin typeface="Leelawadee UI"/>
                <a:cs typeface="Leelawadee UI"/>
              </a:rPr>
              <a:t>9099</a:t>
            </a:r>
            <a:endParaRPr sz="1800" dirty="0">
              <a:latin typeface="Leelawadee UI"/>
              <a:cs typeface="Leelawadee UI"/>
            </a:endParaRPr>
          </a:p>
          <a:p>
            <a:pPr marL="12700">
              <a:lnSpc>
                <a:spcPct val="100000"/>
              </a:lnSpc>
              <a:spcBef>
                <a:spcPts val="1515"/>
              </a:spcBef>
            </a:pPr>
            <a:r>
              <a:rPr sz="1800" b="1" dirty="0">
                <a:solidFill>
                  <a:srgbClr val="333333"/>
                </a:solidFill>
                <a:latin typeface="Leelawadee UI"/>
                <a:cs typeface="Leelawadee UI"/>
              </a:rPr>
              <a:t>Email:</a:t>
            </a:r>
            <a:r>
              <a:rPr sz="1800" b="1" spc="-20" dirty="0">
                <a:solidFill>
                  <a:srgbClr val="333333"/>
                </a:solidFill>
                <a:latin typeface="Leelawadee UI"/>
                <a:cs typeface="Leelawadee UI"/>
              </a:rPr>
              <a:t> </a:t>
            </a:r>
            <a:r>
              <a:rPr sz="1800" b="1" u="sng" spc="-10" dirty="0">
                <a:solidFill>
                  <a:srgbClr val="6FAC46"/>
                </a:solidFill>
                <a:uFill>
                  <a:solidFill>
                    <a:srgbClr val="6FAC46"/>
                  </a:solidFill>
                </a:uFill>
                <a:latin typeface="Leelawadee UI"/>
                <a:cs typeface="Leelawadee UI"/>
                <a:hlinkClick r:id="rId7"/>
              </a:rPr>
              <a:t>BarksdaleSchoolLiaison@us.af.mil</a:t>
            </a:r>
            <a:endParaRPr sz="1800" dirty="0">
              <a:latin typeface="Leelawadee UI"/>
              <a:cs typeface="Leelawadee UI"/>
            </a:endParaRPr>
          </a:p>
        </p:txBody>
      </p:sp>
      <p:pic>
        <p:nvPicPr>
          <p:cNvPr id="13" name="object 13"/>
          <p:cNvPicPr/>
          <p:nvPr/>
        </p:nvPicPr>
        <p:blipFill>
          <a:blip r:embed="rId8" cstate="print"/>
          <a:stretch>
            <a:fillRect/>
          </a:stretch>
        </p:blipFill>
        <p:spPr>
          <a:xfrm>
            <a:off x="9053973" y="4503420"/>
            <a:ext cx="2357721" cy="1565711"/>
          </a:xfrm>
          <a:prstGeom prst="rect">
            <a:avLst/>
          </a:prstGeom>
        </p:spPr>
      </p:pic>
      <p:sp>
        <p:nvSpPr>
          <p:cNvPr id="15" name="TextBox 14">
            <a:extLst>
              <a:ext uri="{FF2B5EF4-FFF2-40B4-BE49-F238E27FC236}">
                <a16:creationId xmlns:a16="http://schemas.microsoft.com/office/drawing/2014/main" id="{5E0C3DED-4FC8-A593-5C86-1382BDBDD20C}"/>
              </a:ext>
            </a:extLst>
          </p:cNvPr>
          <p:cNvSpPr txBox="1"/>
          <p:nvPr/>
        </p:nvSpPr>
        <p:spPr>
          <a:xfrm>
            <a:off x="4979924" y="6384358"/>
            <a:ext cx="6096000" cy="369332"/>
          </a:xfrm>
          <a:prstGeom prst="rect">
            <a:avLst/>
          </a:prstGeom>
          <a:noFill/>
        </p:spPr>
        <p:txBody>
          <a:bodyPr wrap="square">
            <a:spAutoFit/>
          </a:bodyPr>
          <a:lstStyle/>
          <a:p>
            <a:pPr marL="12700" marR="0" lvl="0" indent="0" defTabSz="914400" eaLnBrk="1" fontAlgn="auto" latinLnBrk="0" hangingPunct="1">
              <a:lnSpc>
                <a:spcPct val="100000"/>
              </a:lnSpc>
              <a:spcBef>
                <a:spcPts val="254"/>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Symbol"/>
                <a:cs typeface="Segoe UI Symbol"/>
              </a:rPr>
              <a:t>⚜</a:t>
            </a:r>
            <a:r>
              <a:rPr kumimoji="0" lang="en-US" sz="1800" b="0" i="0" u="none" strike="noStrike" kern="0" cap="none" spc="-55" normalizeH="0" baseline="0" noProof="0" dirty="0">
                <a:ln>
                  <a:noFill/>
                </a:ln>
                <a:solidFill>
                  <a:srgbClr val="FFFFFF"/>
                </a:solidFill>
                <a:effectLst/>
                <a:uLnTx/>
                <a:uFillTx/>
                <a:latin typeface="Segoe UI Symbol"/>
                <a:cs typeface="Segoe UI Symbol"/>
              </a:rPr>
              <a:t> </a:t>
            </a:r>
            <a:r>
              <a:rPr kumimoji="0" lang="en-US" sz="1800" b="1" i="0" u="none" strike="noStrike" kern="0" cap="none" spc="0" normalizeH="0" baseline="0" noProof="0" dirty="0">
                <a:ln>
                  <a:noFill/>
                </a:ln>
                <a:solidFill>
                  <a:srgbClr val="FACF38"/>
                </a:solidFill>
                <a:effectLst/>
                <a:uLnTx/>
                <a:uFillTx/>
                <a:latin typeface="Times New Roman"/>
                <a:cs typeface="Times New Roman"/>
              </a:rPr>
              <a:t>Fight’s On </a:t>
            </a:r>
            <a:r>
              <a:rPr kumimoji="0" lang="en-US" sz="1800" b="0" i="0" u="none" strike="noStrike" kern="0" cap="none" spc="-50" normalizeH="0" baseline="0" noProof="0" dirty="0">
                <a:ln>
                  <a:noFill/>
                </a:ln>
                <a:solidFill>
                  <a:srgbClr val="FFFFFF"/>
                </a:solidFill>
                <a:effectLst/>
                <a:uLnTx/>
                <a:uFillTx/>
                <a:latin typeface="Segoe UI Symbol"/>
                <a:cs typeface="Segoe UI Symbol"/>
              </a:rPr>
              <a:t>⚜</a:t>
            </a:r>
            <a:endParaRPr kumimoji="0" lang="en-US" sz="1800" b="0" i="0" u="none" strike="noStrike" kern="0" cap="none" spc="0" normalizeH="0" baseline="0" noProof="0" dirty="0">
              <a:ln>
                <a:noFill/>
              </a:ln>
              <a:solidFill>
                <a:sysClr val="windowText" lastClr="000000"/>
              </a:solidFill>
              <a:effectLst/>
              <a:uLnTx/>
              <a:uFillTx/>
              <a:latin typeface="Segoe UI Symbol"/>
              <a:cs typeface="Segoe UI Symbo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4F99016-B718-D8A4-B4A6-494BEF7749DC}"/>
              </a:ext>
            </a:extLst>
          </p:cNvPr>
          <p:cNvSpPr txBox="1"/>
          <p:nvPr/>
        </p:nvSpPr>
        <p:spPr>
          <a:xfrm>
            <a:off x="457200" y="1524000"/>
            <a:ext cx="6843395" cy="997709"/>
          </a:xfrm>
          <a:prstGeom prst="rect">
            <a:avLst/>
          </a:prstGeom>
        </p:spPr>
        <p:txBody>
          <a:bodyPr vert="horz" wrap="square" lIns="0" tIns="12700" rIns="0" bIns="0" rtlCol="0">
            <a:spAutoFit/>
          </a:bodyPr>
          <a:lstStyle/>
          <a:p>
            <a:pPr marL="469900" indent="-457200">
              <a:lnSpc>
                <a:spcPct val="100000"/>
              </a:lnSpc>
              <a:spcBef>
                <a:spcPts val="100"/>
              </a:spcBef>
              <a:buClr>
                <a:srgbClr val="5C9A1B"/>
              </a:buClr>
              <a:buSzPct val="70312"/>
              <a:buFont typeface="Wingdings" panose="05000000000000000000" pitchFamily="2" charset="2"/>
              <a:buChar char="q"/>
              <a:tabLst>
                <a:tab pos="354965" algn="l"/>
              </a:tabLst>
            </a:pPr>
            <a:r>
              <a:rPr sz="3200" dirty="0">
                <a:solidFill>
                  <a:schemeClr val="bg2">
                    <a:lumMod val="10000"/>
                  </a:schemeClr>
                </a:solidFill>
                <a:latin typeface="Cambria" panose="02040503050406030204" pitchFamily="18" charset="0"/>
                <a:ea typeface="Cambria" panose="02040503050406030204" pitchFamily="18" charset="0"/>
                <a:cs typeface="Times New Roman"/>
              </a:rPr>
              <a:t>TRICARE</a:t>
            </a:r>
            <a:r>
              <a:rPr sz="3200" spc="-80"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Prime</a:t>
            </a:r>
            <a:r>
              <a:rPr sz="3200" spc="15"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enrollment</a:t>
            </a:r>
            <a:r>
              <a:rPr sz="3200" spc="20"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is</a:t>
            </a:r>
            <a:r>
              <a:rPr sz="3200" spc="-5" dirty="0">
                <a:solidFill>
                  <a:schemeClr val="bg2">
                    <a:lumMod val="10000"/>
                  </a:schemeClr>
                </a:solidFill>
                <a:latin typeface="Cambria" panose="02040503050406030204" pitchFamily="18" charset="0"/>
                <a:ea typeface="Cambria" panose="02040503050406030204" pitchFamily="18" charset="0"/>
                <a:cs typeface="Times New Roman"/>
              </a:rPr>
              <a:t> </a:t>
            </a:r>
            <a:r>
              <a:rPr sz="3200" spc="-10" dirty="0">
                <a:solidFill>
                  <a:schemeClr val="bg2">
                    <a:lumMod val="10000"/>
                  </a:schemeClr>
                </a:solidFill>
                <a:latin typeface="Cambria" panose="02040503050406030204" pitchFamily="18" charset="0"/>
                <a:ea typeface="Cambria" panose="02040503050406030204" pitchFamily="18" charset="0"/>
                <a:cs typeface="Times New Roman"/>
              </a:rPr>
              <a:t>portable</a:t>
            </a:r>
            <a:endParaRPr sz="3200" dirty="0">
              <a:solidFill>
                <a:schemeClr val="bg2">
                  <a:lumMod val="10000"/>
                </a:schemeClr>
              </a:solidFill>
              <a:latin typeface="Cambria" panose="02040503050406030204" pitchFamily="18" charset="0"/>
              <a:ea typeface="Cambria" panose="02040503050406030204" pitchFamily="18" charset="0"/>
              <a:cs typeface="Times New Roman"/>
            </a:endParaRPr>
          </a:p>
        </p:txBody>
      </p:sp>
      <p:sp>
        <p:nvSpPr>
          <p:cNvPr id="5" name="object 4">
            <a:extLst>
              <a:ext uri="{FF2B5EF4-FFF2-40B4-BE49-F238E27FC236}">
                <a16:creationId xmlns:a16="http://schemas.microsoft.com/office/drawing/2014/main" id="{A6B67378-72E4-951F-24F7-C1BF5BC6152A}"/>
              </a:ext>
            </a:extLst>
          </p:cNvPr>
          <p:cNvSpPr txBox="1"/>
          <p:nvPr/>
        </p:nvSpPr>
        <p:spPr>
          <a:xfrm>
            <a:off x="457200" y="2438399"/>
            <a:ext cx="9657080" cy="997709"/>
          </a:xfrm>
          <a:prstGeom prst="rect">
            <a:avLst/>
          </a:prstGeom>
        </p:spPr>
        <p:txBody>
          <a:bodyPr vert="horz" wrap="square" lIns="0" tIns="12700" rIns="0" bIns="0" rtlCol="0">
            <a:spAutoFit/>
          </a:bodyPr>
          <a:lstStyle/>
          <a:p>
            <a:pPr marL="469900" indent="-457200">
              <a:lnSpc>
                <a:spcPct val="100000"/>
              </a:lnSpc>
              <a:spcBef>
                <a:spcPts val="100"/>
              </a:spcBef>
              <a:buClr>
                <a:srgbClr val="5C9A1B"/>
              </a:buClr>
              <a:buSzPct val="70312"/>
              <a:buFont typeface="Wingdings" panose="05000000000000000000" pitchFamily="2" charset="2"/>
              <a:buChar char="q"/>
              <a:tabLst>
                <a:tab pos="354965" algn="l"/>
              </a:tabLst>
            </a:pPr>
            <a:r>
              <a:rPr sz="3200" b="1" dirty="0">
                <a:solidFill>
                  <a:schemeClr val="bg2">
                    <a:lumMod val="10000"/>
                  </a:schemeClr>
                </a:solidFill>
                <a:uFill>
                  <a:solidFill>
                    <a:srgbClr val="006FC0"/>
                  </a:solidFill>
                </a:uFill>
                <a:latin typeface="Cambria" panose="02040503050406030204" pitchFamily="18" charset="0"/>
                <a:ea typeface="Cambria" panose="02040503050406030204" pitchFamily="18" charset="0"/>
                <a:cs typeface="Times New Roman"/>
              </a:rPr>
              <a:t>Do</a:t>
            </a:r>
            <a:r>
              <a:rPr sz="3200" b="1" spc="-20" dirty="0">
                <a:solidFill>
                  <a:schemeClr val="bg2">
                    <a:lumMod val="10000"/>
                  </a:schemeClr>
                </a:solidFill>
                <a:uFill>
                  <a:solidFill>
                    <a:srgbClr val="006FC0"/>
                  </a:solidFill>
                </a:uFill>
                <a:latin typeface="Cambria" panose="02040503050406030204" pitchFamily="18" charset="0"/>
                <a:ea typeface="Cambria" panose="02040503050406030204" pitchFamily="18" charset="0"/>
                <a:cs typeface="Times New Roman"/>
              </a:rPr>
              <a:t> </a:t>
            </a:r>
            <a:r>
              <a:rPr sz="3200" b="1" dirty="0">
                <a:solidFill>
                  <a:schemeClr val="bg2">
                    <a:lumMod val="10000"/>
                  </a:schemeClr>
                </a:solidFill>
                <a:uFill>
                  <a:solidFill>
                    <a:srgbClr val="006FC0"/>
                  </a:solidFill>
                </a:uFill>
                <a:latin typeface="Cambria" panose="02040503050406030204" pitchFamily="18" charset="0"/>
                <a:ea typeface="Cambria" panose="02040503050406030204" pitchFamily="18" charset="0"/>
                <a:cs typeface="Times New Roman"/>
              </a:rPr>
              <a:t>not</a:t>
            </a:r>
            <a:r>
              <a:rPr sz="3200" b="1" spc="-20" dirty="0">
                <a:solidFill>
                  <a:schemeClr val="bg2">
                    <a:lumMod val="10000"/>
                  </a:schemeClr>
                </a:solidFill>
                <a:uFill>
                  <a:solidFill>
                    <a:srgbClr val="006FC0"/>
                  </a:solidFill>
                </a:uFill>
                <a:latin typeface="Cambria" panose="02040503050406030204" pitchFamily="18" charset="0"/>
                <a:ea typeface="Cambria" panose="02040503050406030204" pitchFamily="18" charset="0"/>
                <a:cs typeface="Times New Roman"/>
              </a:rPr>
              <a:t> </a:t>
            </a:r>
            <a:r>
              <a:rPr sz="3200" b="1" dirty="0">
                <a:solidFill>
                  <a:schemeClr val="bg2">
                    <a:lumMod val="10000"/>
                  </a:schemeClr>
                </a:solidFill>
                <a:uFill>
                  <a:solidFill>
                    <a:srgbClr val="006FC0"/>
                  </a:solidFill>
                </a:uFill>
                <a:latin typeface="Cambria" panose="02040503050406030204" pitchFamily="18" charset="0"/>
                <a:ea typeface="Cambria" panose="02040503050406030204" pitchFamily="18" charset="0"/>
                <a:cs typeface="Times New Roman"/>
              </a:rPr>
              <a:t>disenroll</a:t>
            </a:r>
            <a:r>
              <a:rPr sz="3200" b="1" spc="20" dirty="0">
                <a:solidFill>
                  <a:schemeClr val="bg2">
                    <a:lumMod val="10000"/>
                  </a:schemeClr>
                </a:solidFill>
                <a:uFill>
                  <a:solidFill>
                    <a:srgbClr val="006FC0"/>
                  </a:solidFill>
                </a:uFill>
                <a:latin typeface="Cambria" panose="02040503050406030204" pitchFamily="18" charset="0"/>
                <a:ea typeface="Cambria" panose="02040503050406030204" pitchFamily="18" charset="0"/>
                <a:cs typeface="Times New Roman"/>
              </a:rPr>
              <a:t> </a:t>
            </a:r>
            <a:r>
              <a:rPr sz="3200" b="1" dirty="0">
                <a:solidFill>
                  <a:schemeClr val="bg2">
                    <a:lumMod val="10000"/>
                  </a:schemeClr>
                </a:solidFill>
                <a:uFill>
                  <a:solidFill>
                    <a:srgbClr val="006FC0"/>
                  </a:solidFill>
                </a:uFill>
                <a:latin typeface="Cambria" panose="02040503050406030204" pitchFamily="18" charset="0"/>
                <a:ea typeface="Cambria" panose="02040503050406030204" pitchFamily="18" charset="0"/>
                <a:cs typeface="Times New Roman"/>
              </a:rPr>
              <a:t>from</a:t>
            </a:r>
            <a:r>
              <a:rPr sz="3200" b="1" spc="-55" dirty="0">
                <a:solidFill>
                  <a:schemeClr val="bg2">
                    <a:lumMod val="10000"/>
                  </a:schemeClr>
                </a:solidFill>
                <a:uFill>
                  <a:solidFill>
                    <a:srgbClr val="006FC0"/>
                  </a:solidFill>
                </a:uFill>
                <a:latin typeface="Cambria" panose="02040503050406030204" pitchFamily="18" charset="0"/>
                <a:ea typeface="Cambria" panose="02040503050406030204" pitchFamily="18" charset="0"/>
                <a:cs typeface="Times New Roman"/>
              </a:rPr>
              <a:t> </a:t>
            </a:r>
            <a:r>
              <a:rPr sz="3200" b="1" dirty="0">
                <a:solidFill>
                  <a:schemeClr val="bg2">
                    <a:lumMod val="10000"/>
                  </a:schemeClr>
                </a:solidFill>
                <a:uFill>
                  <a:solidFill>
                    <a:srgbClr val="006FC0"/>
                  </a:solidFill>
                </a:uFill>
                <a:latin typeface="Cambria" panose="02040503050406030204" pitchFamily="18" charset="0"/>
                <a:ea typeface="Cambria" panose="02040503050406030204" pitchFamily="18" charset="0"/>
                <a:cs typeface="Times New Roman"/>
              </a:rPr>
              <a:t>TRICARE</a:t>
            </a:r>
            <a:r>
              <a:rPr sz="3200" b="1" spc="-50" dirty="0">
                <a:solidFill>
                  <a:schemeClr val="bg2">
                    <a:lumMod val="10000"/>
                  </a:schemeClr>
                </a:solidFill>
                <a:uFill>
                  <a:solidFill>
                    <a:srgbClr val="006FC0"/>
                  </a:solidFill>
                </a:uFill>
                <a:latin typeface="Cambria" panose="02040503050406030204" pitchFamily="18" charset="0"/>
                <a:ea typeface="Cambria" panose="02040503050406030204" pitchFamily="18" charset="0"/>
                <a:cs typeface="Times New Roman"/>
              </a:rPr>
              <a:t> </a:t>
            </a:r>
            <a:r>
              <a:rPr sz="3200" b="1" dirty="0">
                <a:solidFill>
                  <a:schemeClr val="bg2">
                    <a:lumMod val="10000"/>
                  </a:schemeClr>
                </a:solidFill>
                <a:uFill>
                  <a:solidFill>
                    <a:srgbClr val="006FC0"/>
                  </a:solidFill>
                </a:uFill>
                <a:latin typeface="Cambria" panose="02040503050406030204" pitchFamily="18" charset="0"/>
                <a:ea typeface="Cambria" panose="02040503050406030204" pitchFamily="18" charset="0"/>
                <a:cs typeface="Times New Roman"/>
              </a:rPr>
              <a:t>Prime</a:t>
            </a:r>
            <a:r>
              <a:rPr sz="3200" b="1" spc="30" dirty="0">
                <a:solidFill>
                  <a:schemeClr val="bg2">
                    <a:lumMod val="10000"/>
                  </a:schemeClr>
                </a:solidFill>
                <a:uFill>
                  <a:solidFill>
                    <a:srgbClr val="006FC0"/>
                  </a:solidFill>
                </a:uFill>
                <a:latin typeface="Cambria" panose="02040503050406030204" pitchFamily="18" charset="0"/>
                <a:ea typeface="Cambria" panose="02040503050406030204" pitchFamily="18" charset="0"/>
                <a:cs typeface="Times New Roman"/>
              </a:rPr>
              <a:t> </a:t>
            </a:r>
            <a:r>
              <a:rPr sz="3200" b="1" dirty="0">
                <a:solidFill>
                  <a:schemeClr val="bg2">
                    <a:lumMod val="10000"/>
                  </a:schemeClr>
                </a:solidFill>
                <a:uFill>
                  <a:solidFill>
                    <a:srgbClr val="006FC0"/>
                  </a:solidFill>
                </a:uFill>
                <a:latin typeface="Cambria" panose="02040503050406030204" pitchFamily="18" charset="0"/>
                <a:ea typeface="Cambria" panose="02040503050406030204" pitchFamily="18" charset="0"/>
                <a:cs typeface="Times New Roman"/>
              </a:rPr>
              <a:t>before</a:t>
            </a:r>
            <a:r>
              <a:rPr sz="3200" b="1" spc="5" dirty="0">
                <a:solidFill>
                  <a:schemeClr val="bg2">
                    <a:lumMod val="10000"/>
                  </a:schemeClr>
                </a:solidFill>
                <a:uFill>
                  <a:solidFill>
                    <a:srgbClr val="006FC0"/>
                  </a:solidFill>
                </a:uFill>
                <a:latin typeface="Cambria" panose="02040503050406030204" pitchFamily="18" charset="0"/>
                <a:ea typeface="Cambria" panose="02040503050406030204" pitchFamily="18" charset="0"/>
                <a:cs typeface="Times New Roman"/>
              </a:rPr>
              <a:t> </a:t>
            </a:r>
            <a:r>
              <a:rPr sz="3200" b="1" dirty="0">
                <a:solidFill>
                  <a:schemeClr val="bg2">
                    <a:lumMod val="10000"/>
                  </a:schemeClr>
                </a:solidFill>
                <a:uFill>
                  <a:solidFill>
                    <a:srgbClr val="006FC0"/>
                  </a:solidFill>
                </a:uFill>
                <a:latin typeface="Cambria" panose="02040503050406030204" pitchFamily="18" charset="0"/>
                <a:ea typeface="Cambria" panose="02040503050406030204" pitchFamily="18" charset="0"/>
                <a:cs typeface="Times New Roman"/>
              </a:rPr>
              <a:t>you</a:t>
            </a:r>
            <a:r>
              <a:rPr sz="3200" b="1" spc="-50" dirty="0">
                <a:solidFill>
                  <a:schemeClr val="bg2">
                    <a:lumMod val="10000"/>
                  </a:schemeClr>
                </a:solidFill>
                <a:uFill>
                  <a:solidFill>
                    <a:srgbClr val="006FC0"/>
                  </a:solidFill>
                </a:uFill>
                <a:latin typeface="Cambria" panose="02040503050406030204" pitchFamily="18" charset="0"/>
                <a:ea typeface="Cambria" panose="02040503050406030204" pitchFamily="18" charset="0"/>
                <a:cs typeface="Times New Roman"/>
              </a:rPr>
              <a:t> </a:t>
            </a:r>
            <a:r>
              <a:rPr sz="3200" b="1" spc="-20" dirty="0">
                <a:solidFill>
                  <a:schemeClr val="bg2">
                    <a:lumMod val="10000"/>
                  </a:schemeClr>
                </a:solidFill>
                <a:uFill>
                  <a:solidFill>
                    <a:srgbClr val="006FC0"/>
                  </a:solidFill>
                </a:uFill>
                <a:latin typeface="Cambria" panose="02040503050406030204" pitchFamily="18" charset="0"/>
                <a:ea typeface="Cambria" panose="02040503050406030204" pitchFamily="18" charset="0"/>
                <a:cs typeface="Times New Roman"/>
              </a:rPr>
              <a:t>move</a:t>
            </a:r>
            <a:endParaRPr sz="3200" b="1" dirty="0">
              <a:solidFill>
                <a:schemeClr val="bg2">
                  <a:lumMod val="10000"/>
                </a:schemeClr>
              </a:solidFill>
              <a:latin typeface="Cambria" panose="02040503050406030204" pitchFamily="18" charset="0"/>
              <a:ea typeface="Cambria" panose="02040503050406030204" pitchFamily="18" charset="0"/>
              <a:cs typeface="Times New Roman"/>
            </a:endParaRPr>
          </a:p>
        </p:txBody>
      </p:sp>
      <p:sp>
        <p:nvSpPr>
          <p:cNvPr id="6" name="object 5">
            <a:extLst>
              <a:ext uri="{FF2B5EF4-FFF2-40B4-BE49-F238E27FC236}">
                <a16:creationId xmlns:a16="http://schemas.microsoft.com/office/drawing/2014/main" id="{42C5FCD2-712D-4A8D-15A5-95864B9AD8CD}"/>
              </a:ext>
            </a:extLst>
          </p:cNvPr>
          <p:cNvSpPr txBox="1"/>
          <p:nvPr/>
        </p:nvSpPr>
        <p:spPr>
          <a:xfrm>
            <a:off x="457200" y="3251199"/>
            <a:ext cx="8662670" cy="1546577"/>
          </a:xfrm>
          <a:prstGeom prst="rect">
            <a:avLst/>
          </a:prstGeom>
        </p:spPr>
        <p:txBody>
          <a:bodyPr vert="horz" wrap="square" lIns="0" tIns="114300" rIns="0" bIns="0" rtlCol="0">
            <a:spAutoFit/>
          </a:bodyPr>
          <a:lstStyle/>
          <a:p>
            <a:pPr marL="469900" indent="-457200">
              <a:lnSpc>
                <a:spcPct val="100000"/>
              </a:lnSpc>
              <a:spcBef>
                <a:spcPts val="900"/>
              </a:spcBef>
              <a:buClr>
                <a:srgbClr val="5C9A1B"/>
              </a:buClr>
              <a:buSzPct val="70312"/>
              <a:buFont typeface="Wingdings" panose="05000000000000000000" pitchFamily="2" charset="2"/>
              <a:buChar char="q"/>
              <a:tabLst>
                <a:tab pos="354965" algn="l"/>
              </a:tabLst>
            </a:pPr>
            <a:r>
              <a:rPr sz="3200" dirty="0">
                <a:solidFill>
                  <a:schemeClr val="bg2">
                    <a:lumMod val="10000"/>
                  </a:schemeClr>
                </a:solidFill>
                <a:latin typeface="Cambria" panose="02040503050406030204" pitchFamily="18" charset="0"/>
                <a:ea typeface="Cambria" panose="02040503050406030204" pitchFamily="18" charset="0"/>
                <a:cs typeface="Times New Roman"/>
              </a:rPr>
              <a:t>Update</a:t>
            </a:r>
            <a:r>
              <a:rPr sz="3200" spc="-15"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personal</a:t>
            </a:r>
            <a:r>
              <a:rPr sz="3200" spc="-5"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information</a:t>
            </a:r>
            <a:r>
              <a:rPr sz="3200" spc="35"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in</a:t>
            </a:r>
            <a:r>
              <a:rPr sz="3200" spc="-15"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DEERS,</a:t>
            </a:r>
            <a:r>
              <a:rPr sz="3200" spc="-35"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2</a:t>
            </a:r>
            <a:r>
              <a:rPr sz="3200" spc="-15" dirty="0">
                <a:solidFill>
                  <a:schemeClr val="bg2">
                    <a:lumMod val="10000"/>
                  </a:schemeClr>
                </a:solidFill>
                <a:latin typeface="Cambria" panose="02040503050406030204" pitchFamily="18" charset="0"/>
                <a:ea typeface="Cambria" panose="02040503050406030204" pitchFamily="18" charset="0"/>
                <a:cs typeface="Times New Roman"/>
              </a:rPr>
              <a:t> </a:t>
            </a:r>
            <a:r>
              <a:rPr sz="3200" spc="-10" dirty="0">
                <a:solidFill>
                  <a:schemeClr val="bg2">
                    <a:lumMod val="10000"/>
                  </a:schemeClr>
                </a:solidFill>
                <a:latin typeface="Cambria" panose="02040503050406030204" pitchFamily="18" charset="0"/>
                <a:ea typeface="Cambria" panose="02040503050406030204" pitchFamily="18" charset="0"/>
                <a:cs typeface="Times New Roman"/>
              </a:rPr>
              <a:t>options:</a:t>
            </a:r>
            <a:endParaRPr sz="3200" dirty="0">
              <a:solidFill>
                <a:schemeClr val="bg2">
                  <a:lumMod val="10000"/>
                </a:schemeClr>
              </a:solidFill>
              <a:latin typeface="Cambria" panose="02040503050406030204" pitchFamily="18" charset="0"/>
              <a:ea typeface="Cambria" panose="02040503050406030204" pitchFamily="18" charset="0"/>
              <a:cs typeface="Times New Roman"/>
            </a:endParaRPr>
          </a:p>
          <a:p>
            <a:pPr marL="1270000" lvl="1" indent="-342900">
              <a:lnSpc>
                <a:spcPct val="100000"/>
              </a:lnSpc>
              <a:spcBef>
                <a:spcPts val="600"/>
              </a:spcBef>
              <a:buClr>
                <a:srgbClr val="5C9A1B"/>
              </a:buClr>
              <a:buSzPct val="68750"/>
              <a:buFont typeface="Wingdings" panose="05000000000000000000" pitchFamily="2" charset="2"/>
              <a:buChar char="q"/>
              <a:tabLst>
                <a:tab pos="1155065" algn="l"/>
              </a:tabLst>
            </a:pPr>
            <a:r>
              <a:rPr sz="2400" dirty="0">
                <a:solidFill>
                  <a:schemeClr val="bg2">
                    <a:lumMod val="10000"/>
                  </a:schemeClr>
                </a:solidFill>
                <a:latin typeface="Cambria" panose="02040503050406030204" pitchFamily="18" charset="0"/>
                <a:ea typeface="Cambria" panose="02040503050406030204" pitchFamily="18" charset="0"/>
                <a:cs typeface="Times New Roman"/>
              </a:rPr>
              <a:t>Beneficiary</a:t>
            </a:r>
            <a:r>
              <a:rPr sz="2400" spc="-85" dirty="0">
                <a:solidFill>
                  <a:schemeClr val="bg2">
                    <a:lumMod val="10000"/>
                  </a:schemeClr>
                </a:solidFill>
                <a:latin typeface="Cambria" panose="02040503050406030204" pitchFamily="18" charset="0"/>
                <a:ea typeface="Cambria" panose="02040503050406030204" pitchFamily="18" charset="0"/>
                <a:cs typeface="Times New Roman"/>
              </a:rPr>
              <a:t> </a:t>
            </a:r>
            <a:r>
              <a:rPr sz="2400" spc="-40" dirty="0">
                <a:solidFill>
                  <a:schemeClr val="bg2">
                    <a:lumMod val="10000"/>
                  </a:schemeClr>
                </a:solidFill>
                <a:latin typeface="Cambria" panose="02040503050406030204" pitchFamily="18" charset="0"/>
                <a:ea typeface="Cambria" panose="02040503050406030204" pitchFamily="18" charset="0"/>
                <a:cs typeface="Times New Roman"/>
              </a:rPr>
              <a:t>Web</a:t>
            </a:r>
            <a:r>
              <a:rPr sz="2400" spc="-50"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Enrollment</a:t>
            </a:r>
            <a:r>
              <a:rPr sz="2400" spc="-25"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Site</a:t>
            </a:r>
            <a:r>
              <a:rPr sz="2400" spc="-60"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or</a:t>
            </a:r>
            <a:r>
              <a:rPr sz="2400" spc="-55"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the</a:t>
            </a:r>
            <a:r>
              <a:rPr sz="2400" spc="-60"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DEERS</a:t>
            </a:r>
            <a:r>
              <a:rPr sz="2400" spc="-85" dirty="0">
                <a:solidFill>
                  <a:schemeClr val="bg2">
                    <a:lumMod val="10000"/>
                  </a:schemeClr>
                </a:solidFill>
                <a:latin typeface="Cambria" panose="02040503050406030204" pitchFamily="18" charset="0"/>
                <a:ea typeface="Cambria" panose="02040503050406030204" pitchFamily="18" charset="0"/>
                <a:cs typeface="Times New Roman"/>
              </a:rPr>
              <a:t> </a:t>
            </a:r>
            <a:r>
              <a:rPr sz="2400" spc="-25" dirty="0">
                <a:solidFill>
                  <a:schemeClr val="bg2">
                    <a:lumMod val="10000"/>
                  </a:schemeClr>
                </a:solidFill>
                <a:latin typeface="Cambria" panose="02040503050406030204" pitchFamily="18" charset="0"/>
                <a:ea typeface="Cambria" panose="02040503050406030204" pitchFamily="18" charset="0"/>
                <a:cs typeface="Times New Roman"/>
              </a:rPr>
              <a:t>Web</a:t>
            </a:r>
            <a:r>
              <a:rPr sz="2400" spc="-30" dirty="0">
                <a:solidFill>
                  <a:schemeClr val="bg2">
                    <a:lumMod val="10000"/>
                  </a:schemeClr>
                </a:solidFill>
                <a:latin typeface="Cambria" panose="02040503050406030204" pitchFamily="18" charset="0"/>
                <a:ea typeface="Cambria" panose="02040503050406030204" pitchFamily="18" charset="0"/>
                <a:cs typeface="Times New Roman"/>
              </a:rPr>
              <a:t> </a:t>
            </a:r>
            <a:r>
              <a:rPr sz="2400" spc="-20" dirty="0">
                <a:solidFill>
                  <a:schemeClr val="bg2">
                    <a:lumMod val="10000"/>
                  </a:schemeClr>
                </a:solidFill>
                <a:latin typeface="Cambria" panose="02040503050406030204" pitchFamily="18" charset="0"/>
                <a:ea typeface="Cambria" panose="02040503050406030204" pitchFamily="18" charset="0"/>
                <a:cs typeface="Times New Roman"/>
              </a:rPr>
              <a:t>site</a:t>
            </a:r>
            <a:endParaRPr sz="2400" dirty="0">
              <a:solidFill>
                <a:schemeClr val="bg2">
                  <a:lumMod val="10000"/>
                </a:schemeClr>
              </a:solidFill>
              <a:latin typeface="Cambria" panose="02040503050406030204" pitchFamily="18" charset="0"/>
              <a:ea typeface="Cambria" panose="02040503050406030204" pitchFamily="18" charset="0"/>
              <a:cs typeface="Times New Roman"/>
            </a:endParaRPr>
          </a:p>
        </p:txBody>
      </p:sp>
      <p:sp>
        <p:nvSpPr>
          <p:cNvPr id="7" name="object 6">
            <a:extLst>
              <a:ext uri="{FF2B5EF4-FFF2-40B4-BE49-F238E27FC236}">
                <a16:creationId xmlns:a16="http://schemas.microsoft.com/office/drawing/2014/main" id="{8652172F-31B1-163B-F339-05B8AFF6FB69}"/>
              </a:ext>
            </a:extLst>
          </p:cNvPr>
          <p:cNvSpPr txBox="1"/>
          <p:nvPr/>
        </p:nvSpPr>
        <p:spPr>
          <a:xfrm>
            <a:off x="457200" y="4704079"/>
            <a:ext cx="9643110" cy="1808480"/>
          </a:xfrm>
          <a:prstGeom prst="rect">
            <a:avLst/>
          </a:prstGeom>
        </p:spPr>
        <p:txBody>
          <a:bodyPr vert="horz" wrap="square" lIns="0" tIns="12700" rIns="0" bIns="0" rtlCol="0">
            <a:spAutoFit/>
          </a:bodyPr>
          <a:lstStyle/>
          <a:p>
            <a:pPr marL="469900" marR="5080" indent="-457200">
              <a:lnSpc>
                <a:spcPct val="100000"/>
              </a:lnSpc>
              <a:spcBef>
                <a:spcPts val="100"/>
              </a:spcBef>
              <a:buClr>
                <a:srgbClr val="5C9A1B"/>
              </a:buClr>
              <a:buSzPct val="70312"/>
              <a:buFont typeface="Wingdings" panose="05000000000000000000" pitchFamily="2" charset="2"/>
              <a:buChar char="q"/>
              <a:tabLst>
                <a:tab pos="355600" algn="l"/>
              </a:tabLst>
            </a:pPr>
            <a:r>
              <a:rPr sz="3200" dirty="0">
                <a:solidFill>
                  <a:schemeClr val="bg2">
                    <a:lumMod val="10000"/>
                  </a:schemeClr>
                </a:solidFill>
                <a:latin typeface="Cambria" panose="02040503050406030204" pitchFamily="18" charset="0"/>
                <a:ea typeface="Cambria" panose="02040503050406030204" pitchFamily="18" charset="0"/>
                <a:cs typeface="Times New Roman"/>
              </a:rPr>
              <a:t>Transfer</a:t>
            </a:r>
            <a:r>
              <a:rPr sz="3200" spc="-15"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Prime</a:t>
            </a:r>
            <a:r>
              <a:rPr sz="3200" spc="15"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coverage</a:t>
            </a:r>
            <a:r>
              <a:rPr sz="3200" spc="-10"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within</a:t>
            </a:r>
            <a:r>
              <a:rPr sz="3200" spc="-15"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30</a:t>
            </a:r>
            <a:r>
              <a:rPr sz="3200" spc="-25"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days</a:t>
            </a:r>
            <a:r>
              <a:rPr sz="3200" spc="-50"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of</a:t>
            </a:r>
            <a:r>
              <a:rPr sz="3200" spc="-35"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arrival</a:t>
            </a:r>
            <a:r>
              <a:rPr sz="3200" spc="-20"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at</a:t>
            </a:r>
            <a:r>
              <a:rPr sz="3200" spc="-20" dirty="0">
                <a:solidFill>
                  <a:schemeClr val="bg2">
                    <a:lumMod val="10000"/>
                  </a:schemeClr>
                </a:solidFill>
                <a:latin typeface="Cambria" panose="02040503050406030204" pitchFamily="18" charset="0"/>
                <a:ea typeface="Cambria" panose="02040503050406030204" pitchFamily="18" charset="0"/>
                <a:cs typeface="Times New Roman"/>
              </a:rPr>
              <a:t> </a:t>
            </a:r>
            <a:r>
              <a:rPr sz="3200" spc="-25" dirty="0">
                <a:solidFill>
                  <a:schemeClr val="bg2">
                    <a:lumMod val="10000"/>
                  </a:schemeClr>
                </a:solidFill>
                <a:latin typeface="Cambria" panose="02040503050406030204" pitchFamily="18" charset="0"/>
                <a:ea typeface="Cambria" panose="02040503050406030204" pitchFamily="18" charset="0"/>
                <a:cs typeface="Times New Roman"/>
              </a:rPr>
              <a:t>new </a:t>
            </a:r>
            <a:r>
              <a:rPr sz="3200" spc="-10" dirty="0">
                <a:solidFill>
                  <a:schemeClr val="bg2">
                    <a:lumMod val="10000"/>
                  </a:schemeClr>
                </a:solidFill>
                <a:latin typeface="Cambria" panose="02040503050406030204" pitchFamily="18" charset="0"/>
                <a:ea typeface="Cambria" panose="02040503050406030204" pitchFamily="18" charset="0"/>
                <a:cs typeface="Times New Roman"/>
              </a:rPr>
              <a:t>location</a:t>
            </a:r>
            <a:endParaRPr sz="3200" dirty="0">
              <a:solidFill>
                <a:schemeClr val="bg2">
                  <a:lumMod val="10000"/>
                </a:schemeClr>
              </a:solidFill>
              <a:latin typeface="Cambria" panose="02040503050406030204" pitchFamily="18" charset="0"/>
              <a:ea typeface="Cambria" panose="02040503050406030204" pitchFamily="18" charset="0"/>
              <a:cs typeface="Times New Roman"/>
            </a:endParaRPr>
          </a:p>
          <a:p>
            <a:pPr marL="1270000" marR="273050" lvl="1" indent="-342900">
              <a:lnSpc>
                <a:spcPct val="100000"/>
              </a:lnSpc>
              <a:spcBef>
                <a:spcPts val="600"/>
              </a:spcBef>
              <a:buClr>
                <a:srgbClr val="5C9A1B"/>
              </a:buClr>
              <a:buSzPct val="68750"/>
              <a:buFont typeface="Wingdings" panose="05000000000000000000" pitchFamily="2" charset="2"/>
              <a:buChar char="q"/>
              <a:tabLst>
                <a:tab pos="1155700" algn="l"/>
              </a:tabLst>
            </a:pPr>
            <a:r>
              <a:rPr sz="2400" dirty="0">
                <a:solidFill>
                  <a:schemeClr val="bg2">
                    <a:lumMod val="10000"/>
                  </a:schemeClr>
                </a:solidFill>
                <a:latin typeface="Cambria" panose="02040503050406030204" pitchFamily="18" charset="0"/>
                <a:ea typeface="Cambria" panose="02040503050406030204" pitchFamily="18" charset="0"/>
                <a:cs typeface="Times New Roman"/>
              </a:rPr>
              <a:t>Phone,</a:t>
            </a:r>
            <a:r>
              <a:rPr sz="2400" spc="-30"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online</a:t>
            </a:r>
            <a:r>
              <a:rPr sz="2400" spc="-25"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(CONUS</a:t>
            </a:r>
            <a:r>
              <a:rPr sz="2400" spc="-15"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only),</a:t>
            </a:r>
            <a:r>
              <a:rPr sz="2400" spc="40"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mail,</a:t>
            </a:r>
            <a:r>
              <a:rPr sz="2400" spc="15"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or</a:t>
            </a:r>
            <a:r>
              <a:rPr sz="2400" spc="-15"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at</a:t>
            </a:r>
            <a:r>
              <a:rPr sz="2400" spc="-65"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TRICARE</a:t>
            </a:r>
            <a:r>
              <a:rPr sz="2400" spc="-30"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service</a:t>
            </a:r>
            <a:r>
              <a:rPr sz="2400" spc="-25" dirty="0">
                <a:solidFill>
                  <a:schemeClr val="bg2">
                    <a:lumMod val="10000"/>
                  </a:schemeClr>
                </a:solidFill>
                <a:latin typeface="Cambria" panose="02040503050406030204" pitchFamily="18" charset="0"/>
                <a:ea typeface="Cambria" panose="02040503050406030204" pitchFamily="18" charset="0"/>
                <a:cs typeface="Times New Roman"/>
              </a:rPr>
              <a:t> </a:t>
            </a:r>
            <a:r>
              <a:rPr sz="2400" spc="-10" dirty="0">
                <a:solidFill>
                  <a:schemeClr val="bg2">
                    <a:lumMod val="10000"/>
                  </a:schemeClr>
                </a:solidFill>
                <a:latin typeface="Cambria" panose="02040503050406030204" pitchFamily="18" charset="0"/>
                <a:ea typeface="Cambria" panose="02040503050406030204" pitchFamily="18" charset="0"/>
                <a:cs typeface="Times New Roman"/>
              </a:rPr>
              <a:t>center </a:t>
            </a:r>
            <a:r>
              <a:rPr sz="2400" dirty="0">
                <a:solidFill>
                  <a:schemeClr val="bg2">
                    <a:lumMod val="10000"/>
                  </a:schemeClr>
                </a:solidFill>
                <a:latin typeface="Cambria" panose="02040503050406030204" pitchFamily="18" charset="0"/>
                <a:ea typeface="Cambria" panose="02040503050406030204" pitchFamily="18" charset="0"/>
                <a:cs typeface="Times New Roman"/>
              </a:rPr>
              <a:t>(OCONUS</a:t>
            </a:r>
            <a:r>
              <a:rPr sz="2400" spc="5" dirty="0">
                <a:solidFill>
                  <a:schemeClr val="bg2">
                    <a:lumMod val="10000"/>
                  </a:schemeClr>
                </a:solidFill>
                <a:latin typeface="Cambria" panose="02040503050406030204" pitchFamily="18" charset="0"/>
                <a:ea typeface="Cambria" panose="02040503050406030204" pitchFamily="18" charset="0"/>
                <a:cs typeface="Times New Roman"/>
              </a:rPr>
              <a:t> </a:t>
            </a:r>
            <a:r>
              <a:rPr sz="2400" spc="-20" dirty="0">
                <a:solidFill>
                  <a:schemeClr val="bg2">
                    <a:lumMod val="10000"/>
                  </a:schemeClr>
                </a:solidFill>
                <a:latin typeface="Cambria" panose="02040503050406030204" pitchFamily="18" charset="0"/>
                <a:ea typeface="Cambria" panose="02040503050406030204" pitchFamily="18" charset="0"/>
                <a:cs typeface="Times New Roman"/>
              </a:rPr>
              <a:t>only)</a:t>
            </a:r>
            <a:endParaRPr sz="2400" dirty="0">
              <a:solidFill>
                <a:schemeClr val="bg2">
                  <a:lumMod val="10000"/>
                </a:schemeClr>
              </a:solidFill>
              <a:latin typeface="Cambria" panose="02040503050406030204" pitchFamily="18" charset="0"/>
              <a:ea typeface="Cambria" panose="02040503050406030204" pitchFamily="18" charset="0"/>
              <a:cs typeface="Times New Roman"/>
            </a:endParaRPr>
          </a:p>
        </p:txBody>
      </p:sp>
    </p:spTree>
    <p:extLst>
      <p:ext uri="{BB962C8B-B14F-4D97-AF65-F5344CB8AC3E}">
        <p14:creationId xmlns:p14="http://schemas.microsoft.com/office/powerpoint/2010/main" val="82165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1209040"/>
              <a:ext cx="12191999" cy="5648959"/>
            </a:xfrm>
            <a:prstGeom prst="rect">
              <a:avLst/>
            </a:prstGeom>
          </p:spPr>
        </p:pic>
        <p:pic>
          <p:nvPicPr>
            <p:cNvPr id="4" name="object 4"/>
            <p:cNvPicPr/>
            <p:nvPr/>
          </p:nvPicPr>
          <p:blipFill>
            <a:blip r:embed="rId3" cstate="print"/>
            <a:stretch>
              <a:fillRect/>
            </a:stretch>
          </p:blipFill>
          <p:spPr>
            <a:xfrm>
              <a:off x="0" y="0"/>
              <a:ext cx="12191999" cy="5659119"/>
            </a:xfrm>
            <a:prstGeom prst="rect">
              <a:avLst/>
            </a:prstGeom>
          </p:spPr>
        </p:pic>
        <p:pic>
          <p:nvPicPr>
            <p:cNvPr id="5" name="object 5"/>
            <p:cNvPicPr/>
            <p:nvPr/>
          </p:nvPicPr>
          <p:blipFill>
            <a:blip r:embed="rId4" cstate="print"/>
            <a:stretch>
              <a:fillRect/>
            </a:stretch>
          </p:blipFill>
          <p:spPr>
            <a:xfrm>
              <a:off x="0" y="4097020"/>
              <a:ext cx="11475719" cy="779779"/>
            </a:xfrm>
            <a:prstGeom prst="rect">
              <a:avLst/>
            </a:prstGeom>
          </p:spPr>
        </p:pic>
        <p:pic>
          <p:nvPicPr>
            <p:cNvPr id="6" name="object 6"/>
            <p:cNvPicPr/>
            <p:nvPr/>
          </p:nvPicPr>
          <p:blipFill>
            <a:blip r:embed="rId5" cstate="print"/>
            <a:stretch>
              <a:fillRect/>
            </a:stretch>
          </p:blipFill>
          <p:spPr>
            <a:xfrm>
              <a:off x="0" y="4843779"/>
              <a:ext cx="12191999" cy="1633219"/>
            </a:xfrm>
            <a:prstGeom prst="rect">
              <a:avLst/>
            </a:prstGeom>
          </p:spPr>
        </p:pic>
        <p:sp>
          <p:nvSpPr>
            <p:cNvPr id="7" name="object 7"/>
            <p:cNvSpPr/>
            <p:nvPr/>
          </p:nvSpPr>
          <p:spPr>
            <a:xfrm>
              <a:off x="0" y="4843779"/>
              <a:ext cx="12192000" cy="109220"/>
            </a:xfrm>
            <a:custGeom>
              <a:avLst/>
              <a:gdLst/>
              <a:ahLst/>
              <a:cxnLst/>
              <a:rect l="l" t="t" r="r" b="b"/>
              <a:pathLst>
                <a:path w="12192000" h="109220">
                  <a:moveTo>
                    <a:pt x="12192000" y="0"/>
                  </a:moveTo>
                  <a:lnTo>
                    <a:pt x="0" y="0"/>
                  </a:lnTo>
                  <a:lnTo>
                    <a:pt x="0" y="109220"/>
                  </a:lnTo>
                  <a:lnTo>
                    <a:pt x="12192000" y="109220"/>
                  </a:lnTo>
                  <a:lnTo>
                    <a:pt x="12192000" y="0"/>
                  </a:lnTo>
                  <a:close/>
                </a:path>
              </a:pathLst>
            </a:custGeom>
            <a:solidFill>
              <a:srgbClr val="006D62"/>
            </a:solidFill>
          </p:spPr>
          <p:txBody>
            <a:bodyPr wrap="square" lIns="0" tIns="0" rIns="0" bIns="0" rtlCol="0"/>
            <a:lstStyle/>
            <a:p>
              <a:endParaRPr/>
            </a:p>
          </p:txBody>
        </p:sp>
      </p:grpSp>
      <p:sp>
        <p:nvSpPr>
          <p:cNvPr id="8" name="object 8"/>
          <p:cNvSpPr txBox="1"/>
          <p:nvPr/>
        </p:nvSpPr>
        <p:spPr>
          <a:xfrm>
            <a:off x="11926316" y="6129656"/>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1F3C7A"/>
                </a:solidFill>
                <a:latin typeface="Calibri"/>
                <a:cs typeface="Calibri"/>
              </a:rPr>
              <a:t>5</a:t>
            </a:r>
            <a:endParaRPr sz="1800">
              <a:latin typeface="Calibri"/>
              <a:cs typeface="Calibri"/>
            </a:endParaRPr>
          </a:p>
        </p:txBody>
      </p:sp>
      <p:sp>
        <p:nvSpPr>
          <p:cNvPr id="9" name="object 9"/>
          <p:cNvSpPr txBox="1"/>
          <p:nvPr/>
        </p:nvSpPr>
        <p:spPr>
          <a:xfrm>
            <a:off x="3007995" y="4744880"/>
            <a:ext cx="6178550" cy="452120"/>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FFFFFF"/>
                </a:solidFill>
                <a:latin typeface="Arial"/>
                <a:cs typeface="Arial"/>
              </a:rPr>
              <a:t>Mandatory</a:t>
            </a:r>
            <a:r>
              <a:rPr sz="2800" b="1" spc="-75" dirty="0">
                <a:solidFill>
                  <a:srgbClr val="FFFFFF"/>
                </a:solidFill>
                <a:latin typeface="Arial"/>
                <a:cs typeface="Arial"/>
              </a:rPr>
              <a:t> </a:t>
            </a:r>
            <a:r>
              <a:rPr sz="2800" b="1" dirty="0">
                <a:solidFill>
                  <a:srgbClr val="FFFFFF"/>
                </a:solidFill>
                <a:latin typeface="Arial"/>
                <a:cs typeface="Arial"/>
              </a:rPr>
              <a:t>Financial</a:t>
            </a:r>
            <a:r>
              <a:rPr sz="2800" b="1" spc="-80" dirty="0">
                <a:solidFill>
                  <a:srgbClr val="FFFFFF"/>
                </a:solidFill>
                <a:latin typeface="Arial"/>
                <a:cs typeface="Arial"/>
              </a:rPr>
              <a:t> </a:t>
            </a:r>
            <a:r>
              <a:rPr sz="2800" b="1" dirty="0">
                <a:solidFill>
                  <a:srgbClr val="FFFFFF"/>
                </a:solidFill>
                <a:latin typeface="Arial"/>
                <a:cs typeface="Arial"/>
              </a:rPr>
              <a:t>Readiness</a:t>
            </a:r>
            <a:r>
              <a:rPr sz="2800" b="1" spc="-40" dirty="0">
                <a:solidFill>
                  <a:srgbClr val="FFFFFF"/>
                </a:solidFill>
                <a:latin typeface="Arial"/>
                <a:cs typeface="Arial"/>
              </a:rPr>
              <a:t> </a:t>
            </a:r>
            <a:r>
              <a:rPr sz="2800" b="1" spc="-25" dirty="0">
                <a:solidFill>
                  <a:srgbClr val="FFFFFF"/>
                </a:solidFill>
                <a:latin typeface="Arial"/>
                <a:cs typeface="Arial"/>
              </a:rPr>
              <a:t>PCS</a:t>
            </a:r>
            <a:endParaRPr sz="2800">
              <a:latin typeface="Arial"/>
              <a:cs typeface="Arial"/>
            </a:endParaRPr>
          </a:p>
        </p:txBody>
      </p:sp>
      <p:sp>
        <p:nvSpPr>
          <p:cNvPr id="10" name="object 10"/>
          <p:cNvSpPr txBox="1"/>
          <p:nvPr/>
        </p:nvSpPr>
        <p:spPr>
          <a:xfrm>
            <a:off x="1539722" y="5174089"/>
            <a:ext cx="9112885" cy="1707514"/>
          </a:xfrm>
          <a:prstGeom prst="rect">
            <a:avLst/>
          </a:prstGeom>
        </p:spPr>
        <p:txBody>
          <a:bodyPr vert="horz" wrap="square" lIns="0" tIns="96520" rIns="0" bIns="0" rtlCol="0">
            <a:spAutoFit/>
          </a:bodyPr>
          <a:lstStyle/>
          <a:p>
            <a:pPr marL="635" algn="ctr">
              <a:lnSpc>
                <a:spcPct val="100000"/>
              </a:lnSpc>
              <a:spcBef>
                <a:spcPts val="760"/>
              </a:spcBef>
            </a:pPr>
            <a:r>
              <a:rPr sz="2800" b="1" dirty="0">
                <a:solidFill>
                  <a:srgbClr val="FFFFFF"/>
                </a:solidFill>
                <a:latin typeface="Arial"/>
                <a:cs typeface="Arial"/>
              </a:rPr>
              <a:t>touchpoint</a:t>
            </a:r>
            <a:r>
              <a:rPr sz="2800" b="1" spc="-55" dirty="0">
                <a:solidFill>
                  <a:srgbClr val="FFFFFF"/>
                </a:solidFill>
                <a:latin typeface="Arial"/>
                <a:cs typeface="Arial"/>
              </a:rPr>
              <a:t> </a:t>
            </a:r>
            <a:r>
              <a:rPr sz="2800" b="1" dirty="0">
                <a:solidFill>
                  <a:srgbClr val="FFFFFF"/>
                </a:solidFill>
                <a:latin typeface="Arial"/>
                <a:cs typeface="Arial"/>
              </a:rPr>
              <a:t>training</a:t>
            </a:r>
            <a:r>
              <a:rPr sz="2800" b="1" spc="-10" dirty="0">
                <a:solidFill>
                  <a:srgbClr val="FFFFFF"/>
                </a:solidFill>
                <a:latin typeface="Arial"/>
                <a:cs typeface="Arial"/>
              </a:rPr>
              <a:t> </a:t>
            </a:r>
            <a:r>
              <a:rPr sz="2800" b="1" dirty="0">
                <a:solidFill>
                  <a:srgbClr val="FFFFFF"/>
                </a:solidFill>
                <a:latin typeface="Arial"/>
                <a:cs typeface="Arial"/>
              </a:rPr>
              <a:t>available</a:t>
            </a:r>
            <a:r>
              <a:rPr sz="2800" b="1" spc="25" dirty="0">
                <a:solidFill>
                  <a:srgbClr val="FFFFFF"/>
                </a:solidFill>
                <a:latin typeface="Arial"/>
                <a:cs typeface="Arial"/>
              </a:rPr>
              <a:t> </a:t>
            </a:r>
            <a:r>
              <a:rPr sz="2800" b="1" spc="-25" dirty="0">
                <a:solidFill>
                  <a:srgbClr val="FFFFFF"/>
                </a:solidFill>
                <a:latin typeface="Arial"/>
                <a:cs typeface="Arial"/>
              </a:rPr>
              <a:t>via</a:t>
            </a:r>
            <a:endParaRPr sz="2800" dirty="0">
              <a:latin typeface="Arial"/>
              <a:cs typeface="Arial"/>
            </a:endParaRPr>
          </a:p>
          <a:p>
            <a:pPr algn="ctr">
              <a:lnSpc>
                <a:spcPct val="100000"/>
              </a:lnSpc>
              <a:spcBef>
                <a:spcPts val="660"/>
              </a:spcBef>
            </a:pPr>
            <a:r>
              <a:rPr sz="2800" b="1" spc="-20" dirty="0">
                <a:solidFill>
                  <a:srgbClr val="FFFFFF"/>
                </a:solidFill>
                <a:latin typeface="Arial"/>
                <a:cs typeface="Arial"/>
              </a:rPr>
              <a:t>MyVector</a:t>
            </a:r>
            <a:r>
              <a:rPr sz="2800" b="1" spc="-35" dirty="0">
                <a:solidFill>
                  <a:srgbClr val="FFFFFF"/>
                </a:solidFill>
                <a:latin typeface="Arial"/>
                <a:cs typeface="Arial"/>
              </a:rPr>
              <a:t> </a:t>
            </a:r>
            <a:r>
              <a:rPr sz="2800" b="1" dirty="0">
                <a:solidFill>
                  <a:srgbClr val="FFFFFF"/>
                </a:solidFill>
                <a:latin typeface="Arial"/>
                <a:cs typeface="Arial"/>
              </a:rPr>
              <a:t>or</a:t>
            </a:r>
            <a:r>
              <a:rPr sz="2800" b="1" spc="-70" dirty="0">
                <a:solidFill>
                  <a:srgbClr val="FFFFFF"/>
                </a:solidFill>
                <a:latin typeface="Arial"/>
                <a:cs typeface="Arial"/>
              </a:rPr>
              <a:t> </a:t>
            </a:r>
            <a:r>
              <a:rPr sz="2800" b="1" dirty="0">
                <a:solidFill>
                  <a:srgbClr val="FFFFFF"/>
                </a:solidFill>
                <a:latin typeface="Arial"/>
                <a:cs typeface="Arial"/>
              </a:rPr>
              <a:t>at</a:t>
            </a:r>
            <a:r>
              <a:rPr sz="2800" b="1" spc="-50" dirty="0">
                <a:solidFill>
                  <a:srgbClr val="FFFFFF"/>
                </a:solidFill>
                <a:latin typeface="Arial"/>
                <a:cs typeface="Arial"/>
              </a:rPr>
              <a:t> </a:t>
            </a:r>
            <a:r>
              <a:rPr sz="2800" b="1" dirty="0">
                <a:solidFill>
                  <a:srgbClr val="FFFFFF"/>
                </a:solidFill>
                <a:latin typeface="Arial"/>
                <a:cs typeface="Arial"/>
              </a:rPr>
              <a:t>the</a:t>
            </a:r>
            <a:r>
              <a:rPr sz="2800" b="1" spc="-170" dirty="0">
                <a:solidFill>
                  <a:srgbClr val="FFFFFF"/>
                </a:solidFill>
                <a:latin typeface="Arial"/>
                <a:cs typeface="Arial"/>
              </a:rPr>
              <a:t> </a:t>
            </a:r>
            <a:r>
              <a:rPr lang="en-US" sz="2800" b="1" dirty="0">
                <a:solidFill>
                  <a:srgbClr val="FFFFFF"/>
                </a:solidFill>
                <a:latin typeface="Arial"/>
                <a:cs typeface="Arial"/>
              </a:rPr>
              <a:t>Military</a:t>
            </a:r>
            <a:r>
              <a:rPr sz="2800" b="1" spc="35" dirty="0">
                <a:solidFill>
                  <a:srgbClr val="FFFFFF"/>
                </a:solidFill>
                <a:latin typeface="Arial"/>
                <a:cs typeface="Arial"/>
              </a:rPr>
              <a:t> </a:t>
            </a:r>
            <a:r>
              <a:rPr sz="2800" b="1" dirty="0">
                <a:solidFill>
                  <a:srgbClr val="FFFFFF"/>
                </a:solidFill>
                <a:latin typeface="Arial"/>
                <a:cs typeface="Arial"/>
              </a:rPr>
              <a:t>&amp;</a:t>
            </a:r>
            <a:r>
              <a:rPr sz="2800" b="1" spc="-50" dirty="0">
                <a:solidFill>
                  <a:srgbClr val="FFFFFF"/>
                </a:solidFill>
                <a:latin typeface="Arial"/>
                <a:cs typeface="Arial"/>
              </a:rPr>
              <a:t> </a:t>
            </a:r>
            <a:r>
              <a:rPr sz="2800" b="1" dirty="0">
                <a:solidFill>
                  <a:srgbClr val="FFFFFF"/>
                </a:solidFill>
                <a:latin typeface="Arial"/>
                <a:cs typeface="Arial"/>
              </a:rPr>
              <a:t>Family</a:t>
            </a:r>
            <a:r>
              <a:rPr sz="2800" b="1" spc="-50" dirty="0">
                <a:solidFill>
                  <a:srgbClr val="FFFFFF"/>
                </a:solidFill>
                <a:latin typeface="Arial"/>
                <a:cs typeface="Arial"/>
              </a:rPr>
              <a:t> </a:t>
            </a:r>
            <a:r>
              <a:rPr sz="2800" b="1" dirty="0">
                <a:solidFill>
                  <a:srgbClr val="FFFFFF"/>
                </a:solidFill>
                <a:latin typeface="Arial"/>
                <a:cs typeface="Arial"/>
              </a:rPr>
              <a:t>Readiness</a:t>
            </a:r>
            <a:r>
              <a:rPr sz="2800" b="1" spc="-70" dirty="0">
                <a:solidFill>
                  <a:srgbClr val="FFFFFF"/>
                </a:solidFill>
                <a:latin typeface="Arial"/>
                <a:cs typeface="Arial"/>
              </a:rPr>
              <a:t> </a:t>
            </a:r>
            <a:r>
              <a:rPr sz="2800" b="1" spc="-10" dirty="0">
                <a:solidFill>
                  <a:srgbClr val="FFFFFF"/>
                </a:solidFill>
                <a:latin typeface="Arial"/>
                <a:cs typeface="Arial"/>
              </a:rPr>
              <a:t>Center</a:t>
            </a:r>
            <a:endParaRPr sz="2800" dirty="0">
              <a:latin typeface="Arial"/>
              <a:cs typeface="Arial"/>
            </a:endParaRPr>
          </a:p>
          <a:p>
            <a:pPr marL="635" algn="ctr">
              <a:lnSpc>
                <a:spcPct val="100000"/>
              </a:lnSpc>
              <a:spcBef>
                <a:spcPts val="1839"/>
              </a:spcBef>
            </a:pPr>
            <a:r>
              <a:rPr sz="2800" b="1" dirty="0">
                <a:solidFill>
                  <a:srgbClr val="FFFF00"/>
                </a:solidFill>
                <a:latin typeface="Arial"/>
                <a:cs typeface="Arial"/>
              </a:rPr>
              <a:t>For</a:t>
            </a:r>
            <a:r>
              <a:rPr sz="2800" b="1" spc="-15" dirty="0">
                <a:solidFill>
                  <a:srgbClr val="FFFF00"/>
                </a:solidFill>
                <a:latin typeface="Arial"/>
                <a:cs typeface="Arial"/>
              </a:rPr>
              <a:t> </a:t>
            </a:r>
            <a:r>
              <a:rPr sz="2800" b="1" dirty="0">
                <a:solidFill>
                  <a:srgbClr val="FFFF00"/>
                </a:solidFill>
                <a:latin typeface="Arial"/>
                <a:cs typeface="Arial"/>
              </a:rPr>
              <a:t>more</a:t>
            </a:r>
            <a:r>
              <a:rPr sz="2800" b="1" spc="35" dirty="0">
                <a:solidFill>
                  <a:srgbClr val="FFFF00"/>
                </a:solidFill>
                <a:latin typeface="Arial"/>
                <a:cs typeface="Arial"/>
              </a:rPr>
              <a:t> </a:t>
            </a:r>
            <a:r>
              <a:rPr sz="2800" b="1" dirty="0">
                <a:solidFill>
                  <a:srgbClr val="FFFF00"/>
                </a:solidFill>
                <a:latin typeface="Arial"/>
                <a:cs typeface="Arial"/>
              </a:rPr>
              <a:t>information,</a:t>
            </a:r>
            <a:r>
              <a:rPr sz="2800" b="1" spc="-25" dirty="0">
                <a:solidFill>
                  <a:srgbClr val="FFFF00"/>
                </a:solidFill>
                <a:latin typeface="Arial"/>
                <a:cs typeface="Arial"/>
              </a:rPr>
              <a:t> </a:t>
            </a:r>
            <a:r>
              <a:rPr sz="2800" b="1" dirty="0">
                <a:solidFill>
                  <a:srgbClr val="FFFF00"/>
                </a:solidFill>
                <a:latin typeface="Arial"/>
                <a:cs typeface="Arial"/>
              </a:rPr>
              <a:t>call </a:t>
            </a:r>
            <a:r>
              <a:rPr sz="2800" b="1" spc="-20" dirty="0">
                <a:solidFill>
                  <a:srgbClr val="FFFF00"/>
                </a:solidFill>
                <a:latin typeface="Arial"/>
                <a:cs typeface="Arial"/>
              </a:rPr>
              <a:t>318-456-8400</a:t>
            </a:r>
            <a:r>
              <a:rPr lang="en-US" sz="2800" b="1" spc="-20" dirty="0">
                <a:solidFill>
                  <a:srgbClr val="FFFF00"/>
                </a:solidFill>
                <a:latin typeface="Arial"/>
                <a:cs typeface="Arial"/>
              </a:rPr>
              <a:t>, opt 3</a:t>
            </a:r>
            <a:endParaRPr sz="2800" dirty="0">
              <a:latin typeface="Arial"/>
              <a:cs typeface="Arial"/>
            </a:endParaRPr>
          </a:p>
        </p:txBody>
      </p:sp>
      <p:grpSp>
        <p:nvGrpSpPr>
          <p:cNvPr id="11" name="object 11"/>
          <p:cNvGrpSpPr/>
          <p:nvPr/>
        </p:nvGrpSpPr>
        <p:grpSpPr>
          <a:xfrm>
            <a:off x="622300" y="4003040"/>
            <a:ext cx="1092200" cy="1094740"/>
            <a:chOff x="622300" y="4003040"/>
            <a:chExt cx="1092200" cy="1094740"/>
          </a:xfrm>
        </p:grpSpPr>
        <p:sp>
          <p:nvSpPr>
            <p:cNvPr id="12" name="object 12"/>
            <p:cNvSpPr/>
            <p:nvPr/>
          </p:nvSpPr>
          <p:spPr>
            <a:xfrm>
              <a:off x="635000" y="4015740"/>
              <a:ext cx="1066800" cy="1069340"/>
            </a:xfrm>
            <a:custGeom>
              <a:avLst/>
              <a:gdLst/>
              <a:ahLst/>
              <a:cxnLst/>
              <a:rect l="l" t="t" r="r" b="b"/>
              <a:pathLst>
                <a:path w="1066800" h="1069339">
                  <a:moveTo>
                    <a:pt x="533400" y="0"/>
                  </a:moveTo>
                  <a:lnTo>
                    <a:pt x="484849" y="2185"/>
                  </a:lnTo>
                  <a:lnTo>
                    <a:pt x="437520" y="8614"/>
                  </a:lnTo>
                  <a:lnTo>
                    <a:pt x="391600" y="19099"/>
                  </a:lnTo>
                  <a:lnTo>
                    <a:pt x="347279" y="33450"/>
                  </a:lnTo>
                  <a:lnTo>
                    <a:pt x="304743" y="51480"/>
                  </a:lnTo>
                  <a:lnTo>
                    <a:pt x="264182" y="72998"/>
                  </a:lnTo>
                  <a:lnTo>
                    <a:pt x="225784" y="97817"/>
                  </a:lnTo>
                  <a:lnTo>
                    <a:pt x="189736" y="125748"/>
                  </a:lnTo>
                  <a:lnTo>
                    <a:pt x="156229" y="156602"/>
                  </a:lnTo>
                  <a:lnTo>
                    <a:pt x="125448" y="190189"/>
                  </a:lnTo>
                  <a:lnTo>
                    <a:pt x="97584" y="226323"/>
                  </a:lnTo>
                  <a:lnTo>
                    <a:pt x="72824" y="264812"/>
                  </a:lnTo>
                  <a:lnTo>
                    <a:pt x="51357" y="305470"/>
                  </a:lnTo>
                  <a:lnTo>
                    <a:pt x="33370" y="348107"/>
                  </a:lnTo>
                  <a:lnTo>
                    <a:pt x="19053" y="392534"/>
                  </a:lnTo>
                  <a:lnTo>
                    <a:pt x="8593" y="438563"/>
                  </a:lnTo>
                  <a:lnTo>
                    <a:pt x="2179" y="486004"/>
                  </a:lnTo>
                  <a:lnTo>
                    <a:pt x="0" y="534669"/>
                  </a:lnTo>
                  <a:lnTo>
                    <a:pt x="2179" y="583335"/>
                  </a:lnTo>
                  <a:lnTo>
                    <a:pt x="8593" y="630776"/>
                  </a:lnTo>
                  <a:lnTo>
                    <a:pt x="19053" y="676805"/>
                  </a:lnTo>
                  <a:lnTo>
                    <a:pt x="33370" y="721232"/>
                  </a:lnTo>
                  <a:lnTo>
                    <a:pt x="51357" y="763869"/>
                  </a:lnTo>
                  <a:lnTo>
                    <a:pt x="72824" y="804527"/>
                  </a:lnTo>
                  <a:lnTo>
                    <a:pt x="97584" y="843016"/>
                  </a:lnTo>
                  <a:lnTo>
                    <a:pt x="125448" y="879150"/>
                  </a:lnTo>
                  <a:lnTo>
                    <a:pt x="156229" y="912737"/>
                  </a:lnTo>
                  <a:lnTo>
                    <a:pt x="189736" y="943591"/>
                  </a:lnTo>
                  <a:lnTo>
                    <a:pt x="225784" y="971522"/>
                  </a:lnTo>
                  <a:lnTo>
                    <a:pt x="264182" y="996341"/>
                  </a:lnTo>
                  <a:lnTo>
                    <a:pt x="304743" y="1017859"/>
                  </a:lnTo>
                  <a:lnTo>
                    <a:pt x="347279" y="1035889"/>
                  </a:lnTo>
                  <a:lnTo>
                    <a:pt x="391600" y="1050240"/>
                  </a:lnTo>
                  <a:lnTo>
                    <a:pt x="437520" y="1060725"/>
                  </a:lnTo>
                  <a:lnTo>
                    <a:pt x="484849" y="1067154"/>
                  </a:lnTo>
                  <a:lnTo>
                    <a:pt x="533400" y="1069339"/>
                  </a:lnTo>
                  <a:lnTo>
                    <a:pt x="581950" y="1067154"/>
                  </a:lnTo>
                  <a:lnTo>
                    <a:pt x="629279" y="1060725"/>
                  </a:lnTo>
                  <a:lnTo>
                    <a:pt x="675199" y="1050240"/>
                  </a:lnTo>
                  <a:lnTo>
                    <a:pt x="719520" y="1035889"/>
                  </a:lnTo>
                  <a:lnTo>
                    <a:pt x="762056" y="1017859"/>
                  </a:lnTo>
                  <a:lnTo>
                    <a:pt x="802617" y="996341"/>
                  </a:lnTo>
                  <a:lnTo>
                    <a:pt x="841015" y="971522"/>
                  </a:lnTo>
                  <a:lnTo>
                    <a:pt x="877063" y="943591"/>
                  </a:lnTo>
                  <a:lnTo>
                    <a:pt x="910570" y="912737"/>
                  </a:lnTo>
                  <a:lnTo>
                    <a:pt x="941351" y="879150"/>
                  </a:lnTo>
                  <a:lnTo>
                    <a:pt x="969215" y="843016"/>
                  </a:lnTo>
                  <a:lnTo>
                    <a:pt x="993975" y="804527"/>
                  </a:lnTo>
                  <a:lnTo>
                    <a:pt x="1015442" y="763869"/>
                  </a:lnTo>
                  <a:lnTo>
                    <a:pt x="1033429" y="721232"/>
                  </a:lnTo>
                  <a:lnTo>
                    <a:pt x="1047746" y="676805"/>
                  </a:lnTo>
                  <a:lnTo>
                    <a:pt x="1058206" y="630776"/>
                  </a:lnTo>
                  <a:lnTo>
                    <a:pt x="1064620" y="583335"/>
                  </a:lnTo>
                  <a:lnTo>
                    <a:pt x="1066800" y="534669"/>
                  </a:lnTo>
                  <a:lnTo>
                    <a:pt x="1064620" y="486004"/>
                  </a:lnTo>
                  <a:lnTo>
                    <a:pt x="1058206" y="438563"/>
                  </a:lnTo>
                  <a:lnTo>
                    <a:pt x="1047746" y="392534"/>
                  </a:lnTo>
                  <a:lnTo>
                    <a:pt x="1033429" y="348107"/>
                  </a:lnTo>
                  <a:lnTo>
                    <a:pt x="1015442" y="305470"/>
                  </a:lnTo>
                  <a:lnTo>
                    <a:pt x="993975" y="264812"/>
                  </a:lnTo>
                  <a:lnTo>
                    <a:pt x="969215" y="226323"/>
                  </a:lnTo>
                  <a:lnTo>
                    <a:pt x="941351" y="190189"/>
                  </a:lnTo>
                  <a:lnTo>
                    <a:pt x="910570" y="156602"/>
                  </a:lnTo>
                  <a:lnTo>
                    <a:pt x="877063" y="125748"/>
                  </a:lnTo>
                  <a:lnTo>
                    <a:pt x="841015" y="97817"/>
                  </a:lnTo>
                  <a:lnTo>
                    <a:pt x="802617" y="72998"/>
                  </a:lnTo>
                  <a:lnTo>
                    <a:pt x="762056" y="51480"/>
                  </a:lnTo>
                  <a:lnTo>
                    <a:pt x="719520" y="33450"/>
                  </a:lnTo>
                  <a:lnTo>
                    <a:pt x="675199" y="19099"/>
                  </a:lnTo>
                  <a:lnTo>
                    <a:pt x="629279" y="8614"/>
                  </a:lnTo>
                  <a:lnTo>
                    <a:pt x="581950" y="2185"/>
                  </a:lnTo>
                  <a:lnTo>
                    <a:pt x="533400" y="0"/>
                  </a:lnTo>
                  <a:close/>
                </a:path>
              </a:pathLst>
            </a:custGeom>
            <a:solidFill>
              <a:srgbClr val="92A7CA"/>
            </a:solidFill>
          </p:spPr>
          <p:txBody>
            <a:bodyPr wrap="square" lIns="0" tIns="0" rIns="0" bIns="0" rtlCol="0"/>
            <a:lstStyle/>
            <a:p>
              <a:endParaRPr/>
            </a:p>
          </p:txBody>
        </p:sp>
        <p:sp>
          <p:nvSpPr>
            <p:cNvPr id="13" name="object 13"/>
            <p:cNvSpPr/>
            <p:nvPr/>
          </p:nvSpPr>
          <p:spPr>
            <a:xfrm>
              <a:off x="635000" y="4015740"/>
              <a:ext cx="1066800" cy="1069340"/>
            </a:xfrm>
            <a:custGeom>
              <a:avLst/>
              <a:gdLst/>
              <a:ahLst/>
              <a:cxnLst/>
              <a:rect l="l" t="t" r="r" b="b"/>
              <a:pathLst>
                <a:path w="1066800" h="1069339">
                  <a:moveTo>
                    <a:pt x="0" y="534669"/>
                  </a:moveTo>
                  <a:lnTo>
                    <a:pt x="2179" y="486004"/>
                  </a:lnTo>
                  <a:lnTo>
                    <a:pt x="8593" y="438563"/>
                  </a:lnTo>
                  <a:lnTo>
                    <a:pt x="19053" y="392534"/>
                  </a:lnTo>
                  <a:lnTo>
                    <a:pt x="33370" y="348107"/>
                  </a:lnTo>
                  <a:lnTo>
                    <a:pt x="51357" y="305470"/>
                  </a:lnTo>
                  <a:lnTo>
                    <a:pt x="72824" y="264812"/>
                  </a:lnTo>
                  <a:lnTo>
                    <a:pt x="97584" y="226323"/>
                  </a:lnTo>
                  <a:lnTo>
                    <a:pt x="125448" y="190189"/>
                  </a:lnTo>
                  <a:lnTo>
                    <a:pt x="156229" y="156602"/>
                  </a:lnTo>
                  <a:lnTo>
                    <a:pt x="189736" y="125748"/>
                  </a:lnTo>
                  <a:lnTo>
                    <a:pt x="225784" y="97817"/>
                  </a:lnTo>
                  <a:lnTo>
                    <a:pt x="264182" y="72998"/>
                  </a:lnTo>
                  <a:lnTo>
                    <a:pt x="304743" y="51480"/>
                  </a:lnTo>
                  <a:lnTo>
                    <a:pt x="347279" y="33450"/>
                  </a:lnTo>
                  <a:lnTo>
                    <a:pt x="391600" y="19099"/>
                  </a:lnTo>
                  <a:lnTo>
                    <a:pt x="437520" y="8614"/>
                  </a:lnTo>
                  <a:lnTo>
                    <a:pt x="484849" y="2185"/>
                  </a:lnTo>
                  <a:lnTo>
                    <a:pt x="533400" y="0"/>
                  </a:lnTo>
                  <a:lnTo>
                    <a:pt x="581950" y="2185"/>
                  </a:lnTo>
                  <a:lnTo>
                    <a:pt x="629279" y="8614"/>
                  </a:lnTo>
                  <a:lnTo>
                    <a:pt x="675199" y="19099"/>
                  </a:lnTo>
                  <a:lnTo>
                    <a:pt x="719520" y="33450"/>
                  </a:lnTo>
                  <a:lnTo>
                    <a:pt x="762056" y="51480"/>
                  </a:lnTo>
                  <a:lnTo>
                    <a:pt x="802617" y="72998"/>
                  </a:lnTo>
                  <a:lnTo>
                    <a:pt x="841015" y="97817"/>
                  </a:lnTo>
                  <a:lnTo>
                    <a:pt x="877063" y="125748"/>
                  </a:lnTo>
                  <a:lnTo>
                    <a:pt x="910570" y="156602"/>
                  </a:lnTo>
                  <a:lnTo>
                    <a:pt x="941351" y="190189"/>
                  </a:lnTo>
                  <a:lnTo>
                    <a:pt x="969215" y="226323"/>
                  </a:lnTo>
                  <a:lnTo>
                    <a:pt x="993975" y="264812"/>
                  </a:lnTo>
                  <a:lnTo>
                    <a:pt x="1015442" y="305470"/>
                  </a:lnTo>
                  <a:lnTo>
                    <a:pt x="1033429" y="348107"/>
                  </a:lnTo>
                  <a:lnTo>
                    <a:pt x="1047746" y="392534"/>
                  </a:lnTo>
                  <a:lnTo>
                    <a:pt x="1058206" y="438563"/>
                  </a:lnTo>
                  <a:lnTo>
                    <a:pt x="1064620" y="486004"/>
                  </a:lnTo>
                  <a:lnTo>
                    <a:pt x="1066800" y="534669"/>
                  </a:lnTo>
                  <a:lnTo>
                    <a:pt x="1064620" y="583335"/>
                  </a:lnTo>
                  <a:lnTo>
                    <a:pt x="1058206" y="630776"/>
                  </a:lnTo>
                  <a:lnTo>
                    <a:pt x="1047746" y="676805"/>
                  </a:lnTo>
                  <a:lnTo>
                    <a:pt x="1033429" y="721232"/>
                  </a:lnTo>
                  <a:lnTo>
                    <a:pt x="1015442" y="763869"/>
                  </a:lnTo>
                  <a:lnTo>
                    <a:pt x="993975" y="804527"/>
                  </a:lnTo>
                  <a:lnTo>
                    <a:pt x="969215" y="843016"/>
                  </a:lnTo>
                  <a:lnTo>
                    <a:pt x="941351" y="879150"/>
                  </a:lnTo>
                  <a:lnTo>
                    <a:pt x="910570" y="912737"/>
                  </a:lnTo>
                  <a:lnTo>
                    <a:pt x="877063" y="943591"/>
                  </a:lnTo>
                  <a:lnTo>
                    <a:pt x="841015" y="971522"/>
                  </a:lnTo>
                  <a:lnTo>
                    <a:pt x="802617" y="996341"/>
                  </a:lnTo>
                  <a:lnTo>
                    <a:pt x="762056" y="1017859"/>
                  </a:lnTo>
                  <a:lnTo>
                    <a:pt x="719520" y="1035889"/>
                  </a:lnTo>
                  <a:lnTo>
                    <a:pt x="675199" y="1050240"/>
                  </a:lnTo>
                  <a:lnTo>
                    <a:pt x="629279" y="1060725"/>
                  </a:lnTo>
                  <a:lnTo>
                    <a:pt x="581950" y="1067154"/>
                  </a:lnTo>
                  <a:lnTo>
                    <a:pt x="533400" y="1069339"/>
                  </a:lnTo>
                  <a:lnTo>
                    <a:pt x="484849" y="1067154"/>
                  </a:lnTo>
                  <a:lnTo>
                    <a:pt x="437520" y="1060725"/>
                  </a:lnTo>
                  <a:lnTo>
                    <a:pt x="391600" y="1050240"/>
                  </a:lnTo>
                  <a:lnTo>
                    <a:pt x="347279" y="1035889"/>
                  </a:lnTo>
                  <a:lnTo>
                    <a:pt x="304743" y="1017859"/>
                  </a:lnTo>
                  <a:lnTo>
                    <a:pt x="264182" y="996341"/>
                  </a:lnTo>
                  <a:lnTo>
                    <a:pt x="225784" y="971522"/>
                  </a:lnTo>
                  <a:lnTo>
                    <a:pt x="189736" y="943591"/>
                  </a:lnTo>
                  <a:lnTo>
                    <a:pt x="156229" y="912737"/>
                  </a:lnTo>
                  <a:lnTo>
                    <a:pt x="125448" y="879150"/>
                  </a:lnTo>
                  <a:lnTo>
                    <a:pt x="97584" y="843016"/>
                  </a:lnTo>
                  <a:lnTo>
                    <a:pt x="72824" y="804527"/>
                  </a:lnTo>
                  <a:lnTo>
                    <a:pt x="51357" y="763869"/>
                  </a:lnTo>
                  <a:lnTo>
                    <a:pt x="33370" y="721232"/>
                  </a:lnTo>
                  <a:lnTo>
                    <a:pt x="19053" y="676805"/>
                  </a:lnTo>
                  <a:lnTo>
                    <a:pt x="8593" y="630776"/>
                  </a:lnTo>
                  <a:lnTo>
                    <a:pt x="2179" y="583335"/>
                  </a:lnTo>
                  <a:lnTo>
                    <a:pt x="0" y="534669"/>
                  </a:lnTo>
                  <a:close/>
                </a:path>
              </a:pathLst>
            </a:custGeom>
            <a:ln w="25400">
              <a:solidFill>
                <a:srgbClr val="FFFFFF"/>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858520" y="4229100"/>
              <a:ext cx="619747" cy="645159"/>
            </a:xfrm>
            <a:prstGeom prst="rect">
              <a:avLst/>
            </a:prstGeom>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C131F1B7-5763-6DB3-C16E-3A48222F6F77}"/>
              </a:ext>
            </a:extLst>
          </p:cNvPr>
          <p:cNvSpPr txBox="1"/>
          <p:nvPr/>
        </p:nvSpPr>
        <p:spPr>
          <a:xfrm>
            <a:off x="609600" y="1678940"/>
            <a:ext cx="8373109" cy="2136140"/>
          </a:xfrm>
          <a:prstGeom prst="rect">
            <a:avLst/>
          </a:prstGeom>
        </p:spPr>
        <p:txBody>
          <a:bodyPr vert="horz" wrap="square" lIns="0" tIns="12700" rIns="0" bIns="0" rtlCol="0">
            <a:spAutoFit/>
          </a:bodyPr>
          <a:lstStyle/>
          <a:p>
            <a:pPr marL="469900" indent="-457200">
              <a:lnSpc>
                <a:spcPct val="100000"/>
              </a:lnSpc>
              <a:spcBef>
                <a:spcPts val="100"/>
              </a:spcBef>
              <a:buClr>
                <a:srgbClr val="5C9A1B"/>
              </a:buClr>
              <a:buSzPct val="70312"/>
              <a:buFont typeface="Wingdings" panose="05000000000000000000" pitchFamily="2" charset="2"/>
              <a:buChar char="q"/>
              <a:tabLst>
                <a:tab pos="354965" algn="l"/>
              </a:tabLst>
            </a:pPr>
            <a:r>
              <a:rPr sz="3200" dirty="0">
                <a:solidFill>
                  <a:schemeClr val="bg2">
                    <a:lumMod val="10000"/>
                  </a:schemeClr>
                </a:solidFill>
                <a:latin typeface="Cambria" panose="02040503050406030204" pitchFamily="18" charset="0"/>
                <a:ea typeface="Cambria" panose="02040503050406030204" pitchFamily="18" charset="0"/>
                <a:cs typeface="Times New Roman"/>
              </a:rPr>
              <a:t>For</a:t>
            </a:r>
            <a:r>
              <a:rPr sz="3200" spc="-50"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urgent,</a:t>
            </a:r>
            <a:r>
              <a:rPr sz="3200" spc="-5"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routine</a:t>
            </a:r>
            <a:r>
              <a:rPr sz="3200" spc="-15"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or</a:t>
            </a:r>
            <a:r>
              <a:rPr sz="3200" spc="-35"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specialty</a:t>
            </a:r>
            <a:r>
              <a:rPr sz="3200" spc="10" dirty="0">
                <a:solidFill>
                  <a:schemeClr val="bg2">
                    <a:lumMod val="10000"/>
                  </a:schemeClr>
                </a:solidFill>
                <a:latin typeface="Cambria" panose="02040503050406030204" pitchFamily="18" charset="0"/>
                <a:ea typeface="Cambria" panose="02040503050406030204" pitchFamily="18" charset="0"/>
                <a:cs typeface="Times New Roman"/>
              </a:rPr>
              <a:t> </a:t>
            </a:r>
            <a:r>
              <a:rPr sz="3200" dirty="0">
                <a:solidFill>
                  <a:schemeClr val="bg2">
                    <a:lumMod val="10000"/>
                  </a:schemeClr>
                </a:solidFill>
                <a:latin typeface="Cambria" panose="02040503050406030204" pitchFamily="18" charset="0"/>
                <a:ea typeface="Cambria" panose="02040503050406030204" pitchFamily="18" charset="0"/>
                <a:cs typeface="Times New Roman"/>
              </a:rPr>
              <a:t>health</a:t>
            </a:r>
            <a:r>
              <a:rPr sz="3200" spc="10" dirty="0">
                <a:solidFill>
                  <a:schemeClr val="bg2">
                    <a:lumMod val="10000"/>
                  </a:schemeClr>
                </a:solidFill>
                <a:latin typeface="Cambria" panose="02040503050406030204" pitchFamily="18" charset="0"/>
                <a:ea typeface="Cambria" panose="02040503050406030204" pitchFamily="18" charset="0"/>
                <a:cs typeface="Times New Roman"/>
              </a:rPr>
              <a:t> </a:t>
            </a:r>
            <a:r>
              <a:rPr sz="3200" spc="-20" dirty="0">
                <a:solidFill>
                  <a:schemeClr val="bg2">
                    <a:lumMod val="10000"/>
                  </a:schemeClr>
                </a:solidFill>
                <a:latin typeface="Cambria" panose="02040503050406030204" pitchFamily="18" charset="0"/>
                <a:ea typeface="Cambria" panose="02040503050406030204" pitchFamily="18" charset="0"/>
                <a:cs typeface="Times New Roman"/>
              </a:rPr>
              <a:t>care</a:t>
            </a:r>
            <a:endParaRPr sz="3200" dirty="0">
              <a:solidFill>
                <a:schemeClr val="bg2">
                  <a:lumMod val="10000"/>
                </a:schemeClr>
              </a:solidFill>
              <a:latin typeface="Cambria" panose="02040503050406030204" pitchFamily="18" charset="0"/>
              <a:ea typeface="Cambria" panose="02040503050406030204" pitchFamily="18" charset="0"/>
              <a:cs typeface="Times New Roman"/>
            </a:endParaRPr>
          </a:p>
          <a:p>
            <a:pPr marL="926465" marR="5080" lvl="1" indent="-457200">
              <a:lnSpc>
                <a:spcPct val="100000"/>
              </a:lnSpc>
              <a:spcBef>
                <a:spcPts val="2700"/>
              </a:spcBef>
              <a:buClr>
                <a:srgbClr val="5C9A1B"/>
              </a:buClr>
              <a:buSzPct val="69642"/>
              <a:buFont typeface="Wingdings" panose="05000000000000000000" pitchFamily="2" charset="2"/>
              <a:buChar char="q"/>
              <a:tabLst>
                <a:tab pos="756920" algn="l"/>
              </a:tabLst>
            </a:pPr>
            <a:r>
              <a:rPr sz="2800" dirty="0">
                <a:solidFill>
                  <a:schemeClr val="bg2">
                    <a:lumMod val="10000"/>
                  </a:schemeClr>
                </a:solidFill>
                <a:latin typeface="Cambria" panose="02040503050406030204" pitchFamily="18" charset="0"/>
                <a:ea typeface="Cambria" panose="02040503050406030204" pitchFamily="18" charset="0"/>
                <a:cs typeface="Times New Roman"/>
              </a:rPr>
              <a:t>Call</a:t>
            </a:r>
            <a:r>
              <a:rPr sz="2800" spc="-10" dirty="0">
                <a:solidFill>
                  <a:schemeClr val="bg2">
                    <a:lumMod val="10000"/>
                  </a:schemeClr>
                </a:solidFill>
                <a:latin typeface="Cambria" panose="02040503050406030204" pitchFamily="18" charset="0"/>
                <a:ea typeface="Cambria" panose="02040503050406030204" pitchFamily="18" charset="0"/>
                <a:cs typeface="Times New Roman"/>
              </a:rPr>
              <a:t> </a:t>
            </a:r>
            <a:r>
              <a:rPr sz="2800" dirty="0">
                <a:solidFill>
                  <a:schemeClr val="bg2">
                    <a:lumMod val="10000"/>
                  </a:schemeClr>
                </a:solidFill>
                <a:latin typeface="Cambria" panose="02040503050406030204" pitchFamily="18" charset="0"/>
                <a:ea typeface="Cambria" panose="02040503050406030204" pitchFamily="18" charset="0"/>
                <a:cs typeface="Times New Roman"/>
              </a:rPr>
              <a:t>Humana</a:t>
            </a:r>
            <a:r>
              <a:rPr sz="2800" spc="5" dirty="0">
                <a:solidFill>
                  <a:schemeClr val="bg2">
                    <a:lumMod val="10000"/>
                  </a:schemeClr>
                </a:solidFill>
                <a:latin typeface="Cambria" panose="02040503050406030204" pitchFamily="18" charset="0"/>
                <a:ea typeface="Cambria" panose="02040503050406030204" pitchFamily="18" charset="0"/>
                <a:cs typeface="Times New Roman"/>
              </a:rPr>
              <a:t> </a:t>
            </a:r>
            <a:r>
              <a:rPr sz="2800" dirty="0">
                <a:solidFill>
                  <a:schemeClr val="bg2">
                    <a:lumMod val="10000"/>
                  </a:schemeClr>
                </a:solidFill>
                <a:latin typeface="Cambria" panose="02040503050406030204" pitchFamily="18" charset="0"/>
                <a:ea typeface="Cambria" panose="02040503050406030204" pitchFamily="18" charset="0"/>
                <a:cs typeface="Times New Roman"/>
              </a:rPr>
              <a:t>Military:</a:t>
            </a:r>
            <a:r>
              <a:rPr sz="2800" spc="-50" dirty="0">
                <a:solidFill>
                  <a:schemeClr val="bg2">
                    <a:lumMod val="10000"/>
                  </a:schemeClr>
                </a:solidFill>
                <a:latin typeface="Cambria" panose="02040503050406030204" pitchFamily="18" charset="0"/>
                <a:ea typeface="Cambria" panose="02040503050406030204" pitchFamily="18" charset="0"/>
                <a:cs typeface="Times New Roman"/>
              </a:rPr>
              <a:t> </a:t>
            </a:r>
            <a:r>
              <a:rPr sz="2800" dirty="0">
                <a:solidFill>
                  <a:schemeClr val="bg2">
                    <a:lumMod val="10000"/>
                  </a:schemeClr>
                </a:solidFill>
                <a:latin typeface="Cambria" panose="02040503050406030204" pitchFamily="18" charset="0"/>
                <a:ea typeface="Cambria" panose="02040503050406030204" pitchFamily="18" charset="0"/>
                <a:cs typeface="Times New Roman"/>
              </a:rPr>
              <a:t>1-800-444-5445</a:t>
            </a:r>
            <a:r>
              <a:rPr sz="2800" spc="-10" dirty="0">
                <a:solidFill>
                  <a:schemeClr val="bg2">
                    <a:lumMod val="10000"/>
                  </a:schemeClr>
                </a:solidFill>
                <a:latin typeface="Cambria" panose="02040503050406030204" pitchFamily="18" charset="0"/>
                <a:ea typeface="Cambria" panose="02040503050406030204" pitchFamily="18" charset="0"/>
                <a:cs typeface="Times New Roman"/>
              </a:rPr>
              <a:t> </a:t>
            </a:r>
            <a:r>
              <a:rPr sz="2800" dirty="0">
                <a:solidFill>
                  <a:schemeClr val="bg2">
                    <a:lumMod val="10000"/>
                  </a:schemeClr>
                </a:solidFill>
                <a:latin typeface="Cambria" panose="02040503050406030204" pitchFamily="18" charset="0"/>
                <a:ea typeface="Cambria" panose="02040503050406030204" pitchFamily="18" charset="0"/>
                <a:cs typeface="Times New Roman"/>
              </a:rPr>
              <a:t>to</a:t>
            </a:r>
            <a:r>
              <a:rPr sz="2800" spc="-5" dirty="0">
                <a:solidFill>
                  <a:schemeClr val="bg2">
                    <a:lumMod val="10000"/>
                  </a:schemeClr>
                </a:solidFill>
                <a:latin typeface="Cambria" panose="02040503050406030204" pitchFamily="18" charset="0"/>
                <a:ea typeface="Cambria" panose="02040503050406030204" pitchFamily="18" charset="0"/>
                <a:cs typeface="Times New Roman"/>
              </a:rPr>
              <a:t> </a:t>
            </a:r>
            <a:r>
              <a:rPr sz="2800" spc="-10" dirty="0">
                <a:solidFill>
                  <a:schemeClr val="bg2">
                    <a:lumMod val="10000"/>
                  </a:schemeClr>
                </a:solidFill>
                <a:latin typeface="Cambria" panose="02040503050406030204" pitchFamily="18" charset="0"/>
                <a:ea typeface="Cambria" panose="02040503050406030204" pitchFamily="18" charset="0"/>
                <a:cs typeface="Times New Roman"/>
              </a:rPr>
              <a:t>obtain </a:t>
            </a:r>
            <a:r>
              <a:rPr sz="2800" dirty="0">
                <a:solidFill>
                  <a:schemeClr val="bg2">
                    <a:lumMod val="10000"/>
                  </a:schemeClr>
                </a:solidFill>
                <a:latin typeface="Cambria" panose="02040503050406030204" pitchFamily="18" charset="0"/>
                <a:ea typeface="Cambria" panose="02040503050406030204" pitchFamily="18" charset="0"/>
                <a:cs typeface="Times New Roman"/>
              </a:rPr>
              <a:t>nearest</a:t>
            </a:r>
            <a:r>
              <a:rPr sz="2800" spc="-35" dirty="0">
                <a:solidFill>
                  <a:schemeClr val="bg2">
                    <a:lumMod val="10000"/>
                  </a:schemeClr>
                </a:solidFill>
                <a:latin typeface="Cambria" panose="02040503050406030204" pitchFamily="18" charset="0"/>
                <a:ea typeface="Cambria" panose="02040503050406030204" pitchFamily="18" charset="0"/>
                <a:cs typeface="Times New Roman"/>
              </a:rPr>
              <a:t> </a:t>
            </a:r>
            <a:r>
              <a:rPr sz="2800" dirty="0">
                <a:solidFill>
                  <a:schemeClr val="bg2">
                    <a:lumMod val="10000"/>
                  </a:schemeClr>
                </a:solidFill>
                <a:latin typeface="Cambria" panose="02040503050406030204" pitchFamily="18" charset="0"/>
                <a:ea typeface="Cambria" panose="02040503050406030204" pitchFamily="18" charset="0"/>
                <a:cs typeface="Times New Roman"/>
              </a:rPr>
              <a:t>urgent</a:t>
            </a:r>
            <a:r>
              <a:rPr sz="2800" spc="-30" dirty="0">
                <a:solidFill>
                  <a:schemeClr val="bg2">
                    <a:lumMod val="10000"/>
                  </a:schemeClr>
                </a:solidFill>
                <a:latin typeface="Cambria" panose="02040503050406030204" pitchFamily="18" charset="0"/>
                <a:ea typeface="Cambria" panose="02040503050406030204" pitchFamily="18" charset="0"/>
                <a:cs typeface="Times New Roman"/>
              </a:rPr>
              <a:t> </a:t>
            </a:r>
            <a:r>
              <a:rPr sz="2800" dirty="0">
                <a:solidFill>
                  <a:schemeClr val="bg2">
                    <a:lumMod val="10000"/>
                  </a:schemeClr>
                </a:solidFill>
                <a:latin typeface="Cambria" panose="02040503050406030204" pitchFamily="18" charset="0"/>
                <a:ea typeface="Cambria" panose="02040503050406030204" pitchFamily="18" charset="0"/>
                <a:cs typeface="Times New Roman"/>
              </a:rPr>
              <a:t>care</a:t>
            </a:r>
            <a:r>
              <a:rPr sz="2800" spc="-45" dirty="0">
                <a:solidFill>
                  <a:schemeClr val="bg2">
                    <a:lumMod val="10000"/>
                  </a:schemeClr>
                </a:solidFill>
                <a:latin typeface="Cambria" panose="02040503050406030204" pitchFamily="18" charset="0"/>
                <a:ea typeface="Cambria" panose="02040503050406030204" pitchFamily="18" charset="0"/>
                <a:cs typeface="Times New Roman"/>
              </a:rPr>
              <a:t> </a:t>
            </a:r>
            <a:r>
              <a:rPr sz="2800" dirty="0">
                <a:solidFill>
                  <a:schemeClr val="bg2">
                    <a:lumMod val="10000"/>
                  </a:schemeClr>
                </a:solidFill>
                <a:latin typeface="Cambria" panose="02040503050406030204" pitchFamily="18" charset="0"/>
                <a:ea typeface="Cambria" panose="02040503050406030204" pitchFamily="18" charset="0"/>
                <a:cs typeface="Times New Roman"/>
              </a:rPr>
              <a:t>information</a:t>
            </a:r>
            <a:r>
              <a:rPr sz="2800" spc="10" dirty="0">
                <a:solidFill>
                  <a:schemeClr val="bg2">
                    <a:lumMod val="10000"/>
                  </a:schemeClr>
                </a:solidFill>
                <a:latin typeface="Cambria" panose="02040503050406030204" pitchFamily="18" charset="0"/>
                <a:ea typeface="Cambria" panose="02040503050406030204" pitchFamily="18" charset="0"/>
                <a:cs typeface="Times New Roman"/>
              </a:rPr>
              <a:t> </a:t>
            </a:r>
            <a:r>
              <a:rPr sz="2800" dirty="0">
                <a:solidFill>
                  <a:schemeClr val="bg2">
                    <a:lumMod val="10000"/>
                  </a:schemeClr>
                </a:solidFill>
                <a:latin typeface="Cambria" panose="02040503050406030204" pitchFamily="18" charset="0"/>
                <a:ea typeface="Cambria" panose="02040503050406030204" pitchFamily="18" charset="0"/>
                <a:cs typeface="Times New Roman"/>
              </a:rPr>
              <a:t>and</a:t>
            </a:r>
            <a:r>
              <a:rPr sz="2800" spc="-25" dirty="0">
                <a:solidFill>
                  <a:schemeClr val="bg2">
                    <a:lumMod val="10000"/>
                  </a:schemeClr>
                </a:solidFill>
                <a:latin typeface="Cambria" panose="02040503050406030204" pitchFamily="18" charset="0"/>
                <a:ea typeface="Cambria" panose="02040503050406030204" pitchFamily="18" charset="0"/>
                <a:cs typeface="Times New Roman"/>
              </a:rPr>
              <a:t> </a:t>
            </a:r>
            <a:r>
              <a:rPr sz="2800" dirty="0">
                <a:solidFill>
                  <a:schemeClr val="bg2">
                    <a:lumMod val="10000"/>
                  </a:schemeClr>
                </a:solidFill>
                <a:latin typeface="Cambria" panose="02040503050406030204" pitchFamily="18" charset="0"/>
                <a:ea typeface="Cambria" panose="02040503050406030204" pitchFamily="18" charset="0"/>
                <a:cs typeface="Times New Roman"/>
              </a:rPr>
              <a:t>then</a:t>
            </a:r>
            <a:r>
              <a:rPr sz="2800" spc="-40" dirty="0">
                <a:solidFill>
                  <a:schemeClr val="bg2">
                    <a:lumMod val="10000"/>
                  </a:schemeClr>
                </a:solidFill>
                <a:latin typeface="Cambria" panose="02040503050406030204" pitchFamily="18" charset="0"/>
                <a:ea typeface="Cambria" panose="02040503050406030204" pitchFamily="18" charset="0"/>
                <a:cs typeface="Times New Roman"/>
              </a:rPr>
              <a:t> </a:t>
            </a:r>
            <a:r>
              <a:rPr sz="2800" spc="-10" dirty="0">
                <a:solidFill>
                  <a:schemeClr val="bg2">
                    <a:lumMod val="10000"/>
                  </a:schemeClr>
                </a:solidFill>
                <a:latin typeface="Cambria" panose="02040503050406030204" pitchFamily="18" charset="0"/>
                <a:ea typeface="Cambria" panose="02040503050406030204" pitchFamily="18" charset="0"/>
                <a:cs typeface="Times New Roman"/>
              </a:rPr>
              <a:t>appointment </a:t>
            </a:r>
            <a:r>
              <a:rPr sz="2800" dirty="0">
                <a:solidFill>
                  <a:schemeClr val="bg2">
                    <a:lumMod val="10000"/>
                  </a:schemeClr>
                </a:solidFill>
                <a:latin typeface="Cambria" panose="02040503050406030204" pitchFamily="18" charset="0"/>
                <a:ea typeface="Cambria" panose="02040503050406030204" pitchFamily="18" charset="0"/>
                <a:cs typeface="Times New Roman"/>
              </a:rPr>
              <a:t>line:</a:t>
            </a:r>
            <a:r>
              <a:rPr sz="2800" spc="-15" dirty="0">
                <a:solidFill>
                  <a:schemeClr val="bg2">
                    <a:lumMod val="10000"/>
                  </a:schemeClr>
                </a:solidFill>
                <a:latin typeface="Cambria" panose="02040503050406030204" pitchFamily="18" charset="0"/>
                <a:ea typeface="Cambria" panose="02040503050406030204" pitchFamily="18" charset="0"/>
                <a:cs typeface="Times New Roman"/>
              </a:rPr>
              <a:t> </a:t>
            </a:r>
            <a:r>
              <a:rPr sz="2800" dirty="0">
                <a:solidFill>
                  <a:schemeClr val="bg2">
                    <a:lumMod val="10000"/>
                  </a:schemeClr>
                </a:solidFill>
                <a:latin typeface="Cambria" panose="02040503050406030204" pitchFamily="18" charset="0"/>
                <a:ea typeface="Cambria" panose="02040503050406030204" pitchFamily="18" charset="0"/>
                <a:cs typeface="Times New Roman"/>
              </a:rPr>
              <a:t>318-456-</a:t>
            </a:r>
            <a:r>
              <a:rPr sz="2800" spc="-20" dirty="0">
                <a:solidFill>
                  <a:schemeClr val="bg2">
                    <a:lumMod val="10000"/>
                  </a:schemeClr>
                </a:solidFill>
                <a:latin typeface="Cambria" panose="02040503050406030204" pitchFamily="18" charset="0"/>
                <a:ea typeface="Cambria" panose="02040503050406030204" pitchFamily="18" charset="0"/>
                <a:cs typeface="Times New Roman"/>
              </a:rPr>
              <a:t>6555</a:t>
            </a:r>
            <a:endParaRPr sz="2800" dirty="0">
              <a:solidFill>
                <a:schemeClr val="bg2">
                  <a:lumMod val="10000"/>
                </a:schemeClr>
              </a:solidFill>
              <a:latin typeface="Cambria" panose="02040503050406030204" pitchFamily="18" charset="0"/>
              <a:ea typeface="Cambria" panose="02040503050406030204" pitchFamily="18" charset="0"/>
              <a:cs typeface="Times New Roman"/>
            </a:endParaRPr>
          </a:p>
        </p:txBody>
      </p:sp>
      <p:sp>
        <p:nvSpPr>
          <p:cNvPr id="5" name="object 4">
            <a:extLst>
              <a:ext uri="{FF2B5EF4-FFF2-40B4-BE49-F238E27FC236}">
                <a16:creationId xmlns:a16="http://schemas.microsoft.com/office/drawing/2014/main" id="{357DB773-E532-0DB9-FACD-A10724A57CC6}"/>
              </a:ext>
            </a:extLst>
          </p:cNvPr>
          <p:cNvSpPr txBox="1"/>
          <p:nvPr/>
        </p:nvSpPr>
        <p:spPr>
          <a:xfrm>
            <a:off x="609600" y="4010660"/>
            <a:ext cx="8373109" cy="3116238"/>
          </a:xfrm>
          <a:prstGeom prst="rect">
            <a:avLst/>
          </a:prstGeom>
        </p:spPr>
        <p:txBody>
          <a:bodyPr vert="horz" wrap="square" lIns="0" tIns="12700" rIns="0" bIns="0" rtlCol="0">
            <a:spAutoFit/>
          </a:bodyPr>
          <a:lstStyle/>
          <a:p>
            <a:pPr marL="469900" marR="5080" lvl="1" indent="-457200">
              <a:spcBef>
                <a:spcPts val="100"/>
              </a:spcBef>
              <a:buClr>
                <a:srgbClr val="5C9A1B"/>
              </a:buClr>
              <a:buSzPct val="70312"/>
              <a:buFont typeface="Wingdings" panose="05000000000000000000" pitchFamily="2" charset="2"/>
              <a:buChar char="q"/>
              <a:tabLst>
                <a:tab pos="355600" algn="l"/>
              </a:tabLst>
            </a:pPr>
            <a:r>
              <a:rPr sz="2800" dirty="0">
                <a:solidFill>
                  <a:schemeClr val="bg2">
                    <a:lumMod val="10000"/>
                  </a:schemeClr>
                </a:solidFill>
                <a:latin typeface="Cambria" panose="02040503050406030204" pitchFamily="18" charset="0"/>
                <a:ea typeface="Cambria" panose="02040503050406030204" pitchFamily="18" charset="0"/>
                <a:cs typeface="Times New Roman"/>
              </a:rPr>
              <a:t>For</a:t>
            </a:r>
            <a:r>
              <a:rPr sz="2800" spc="-50" dirty="0">
                <a:solidFill>
                  <a:schemeClr val="bg2">
                    <a:lumMod val="10000"/>
                  </a:schemeClr>
                </a:solidFill>
                <a:latin typeface="Cambria" panose="02040503050406030204" pitchFamily="18" charset="0"/>
                <a:ea typeface="Cambria" panose="02040503050406030204" pitchFamily="18" charset="0"/>
                <a:cs typeface="Times New Roman"/>
              </a:rPr>
              <a:t> </a:t>
            </a:r>
            <a:r>
              <a:rPr sz="2800" dirty="0">
                <a:solidFill>
                  <a:schemeClr val="bg2">
                    <a:lumMod val="10000"/>
                  </a:schemeClr>
                </a:solidFill>
                <a:latin typeface="Cambria" panose="02040503050406030204" pitchFamily="18" charset="0"/>
                <a:ea typeface="Cambria" panose="02040503050406030204" pitchFamily="18" charset="0"/>
                <a:cs typeface="Times New Roman"/>
              </a:rPr>
              <a:t>emergencies,</a:t>
            </a:r>
            <a:r>
              <a:rPr sz="2800" spc="50" dirty="0">
                <a:solidFill>
                  <a:schemeClr val="bg2">
                    <a:lumMod val="10000"/>
                  </a:schemeClr>
                </a:solidFill>
                <a:latin typeface="Cambria" panose="02040503050406030204" pitchFamily="18" charset="0"/>
                <a:ea typeface="Cambria" panose="02040503050406030204" pitchFamily="18" charset="0"/>
                <a:cs typeface="Times New Roman"/>
              </a:rPr>
              <a:t> </a:t>
            </a:r>
            <a:r>
              <a:rPr sz="2800" dirty="0">
                <a:solidFill>
                  <a:schemeClr val="bg2">
                    <a:lumMod val="10000"/>
                  </a:schemeClr>
                </a:solidFill>
                <a:latin typeface="Cambria" panose="02040503050406030204" pitchFamily="18" charset="0"/>
                <a:ea typeface="Cambria" panose="02040503050406030204" pitchFamily="18" charset="0"/>
                <a:cs typeface="Times New Roman"/>
              </a:rPr>
              <a:t>go</a:t>
            </a:r>
            <a:r>
              <a:rPr sz="2800" spc="-25" dirty="0">
                <a:solidFill>
                  <a:schemeClr val="bg2">
                    <a:lumMod val="10000"/>
                  </a:schemeClr>
                </a:solidFill>
                <a:latin typeface="Cambria" panose="02040503050406030204" pitchFamily="18" charset="0"/>
                <a:ea typeface="Cambria" panose="02040503050406030204" pitchFamily="18" charset="0"/>
                <a:cs typeface="Times New Roman"/>
              </a:rPr>
              <a:t> </a:t>
            </a:r>
            <a:r>
              <a:rPr sz="2800" dirty="0">
                <a:solidFill>
                  <a:schemeClr val="bg2">
                    <a:lumMod val="10000"/>
                  </a:schemeClr>
                </a:solidFill>
                <a:latin typeface="Cambria" panose="02040503050406030204" pitchFamily="18" charset="0"/>
                <a:ea typeface="Cambria" panose="02040503050406030204" pitchFamily="18" charset="0"/>
                <a:cs typeface="Times New Roman"/>
              </a:rPr>
              <a:t>the</a:t>
            </a:r>
            <a:r>
              <a:rPr sz="2800" spc="-30" dirty="0">
                <a:solidFill>
                  <a:schemeClr val="bg2">
                    <a:lumMod val="10000"/>
                  </a:schemeClr>
                </a:solidFill>
                <a:latin typeface="Cambria" panose="02040503050406030204" pitchFamily="18" charset="0"/>
                <a:ea typeface="Cambria" panose="02040503050406030204" pitchFamily="18" charset="0"/>
                <a:cs typeface="Times New Roman"/>
              </a:rPr>
              <a:t> </a:t>
            </a:r>
            <a:r>
              <a:rPr sz="2800" dirty="0">
                <a:solidFill>
                  <a:schemeClr val="bg2">
                    <a:lumMod val="10000"/>
                  </a:schemeClr>
                </a:solidFill>
                <a:latin typeface="Cambria" panose="02040503050406030204" pitchFamily="18" charset="0"/>
                <a:ea typeface="Cambria" panose="02040503050406030204" pitchFamily="18" charset="0"/>
                <a:cs typeface="Times New Roman"/>
              </a:rPr>
              <a:t>nearest</a:t>
            </a:r>
            <a:r>
              <a:rPr sz="2800" spc="5" dirty="0">
                <a:solidFill>
                  <a:schemeClr val="bg2">
                    <a:lumMod val="10000"/>
                  </a:schemeClr>
                </a:solidFill>
                <a:latin typeface="Cambria" panose="02040503050406030204" pitchFamily="18" charset="0"/>
                <a:ea typeface="Cambria" panose="02040503050406030204" pitchFamily="18" charset="0"/>
                <a:cs typeface="Times New Roman"/>
              </a:rPr>
              <a:t> </a:t>
            </a:r>
            <a:r>
              <a:rPr sz="2800" spc="-10" dirty="0">
                <a:solidFill>
                  <a:schemeClr val="bg2">
                    <a:lumMod val="10000"/>
                  </a:schemeClr>
                </a:solidFill>
                <a:latin typeface="Cambria" panose="02040503050406030204" pitchFamily="18" charset="0"/>
                <a:ea typeface="Cambria" panose="02040503050406030204" pitchFamily="18" charset="0"/>
                <a:cs typeface="Times New Roman"/>
              </a:rPr>
              <a:t>hospital </a:t>
            </a:r>
            <a:r>
              <a:rPr sz="2800" dirty="0">
                <a:solidFill>
                  <a:schemeClr val="bg2">
                    <a:lumMod val="10000"/>
                  </a:schemeClr>
                </a:solidFill>
                <a:latin typeface="Cambria" panose="02040503050406030204" pitchFamily="18" charset="0"/>
                <a:ea typeface="Cambria" panose="02040503050406030204" pitchFamily="18" charset="0"/>
                <a:cs typeface="Times New Roman"/>
              </a:rPr>
              <a:t>emergency</a:t>
            </a:r>
            <a:r>
              <a:rPr sz="2800" spc="10" dirty="0">
                <a:solidFill>
                  <a:schemeClr val="bg2">
                    <a:lumMod val="10000"/>
                  </a:schemeClr>
                </a:solidFill>
                <a:latin typeface="Cambria" panose="02040503050406030204" pitchFamily="18" charset="0"/>
                <a:ea typeface="Cambria" panose="02040503050406030204" pitchFamily="18" charset="0"/>
                <a:cs typeface="Times New Roman"/>
              </a:rPr>
              <a:t> </a:t>
            </a:r>
            <a:r>
              <a:rPr sz="2800" dirty="0">
                <a:solidFill>
                  <a:schemeClr val="bg2">
                    <a:lumMod val="10000"/>
                  </a:schemeClr>
                </a:solidFill>
                <a:latin typeface="Cambria" panose="02040503050406030204" pitchFamily="18" charset="0"/>
                <a:ea typeface="Cambria" panose="02040503050406030204" pitchFamily="18" charset="0"/>
                <a:cs typeface="Times New Roman"/>
              </a:rPr>
              <a:t>room</a:t>
            </a:r>
            <a:r>
              <a:rPr sz="2800" spc="-45" dirty="0">
                <a:solidFill>
                  <a:schemeClr val="bg2">
                    <a:lumMod val="10000"/>
                  </a:schemeClr>
                </a:solidFill>
                <a:latin typeface="Cambria" panose="02040503050406030204" pitchFamily="18" charset="0"/>
                <a:ea typeface="Cambria" panose="02040503050406030204" pitchFamily="18" charset="0"/>
                <a:cs typeface="Times New Roman"/>
              </a:rPr>
              <a:t> </a:t>
            </a:r>
            <a:r>
              <a:rPr sz="2800" dirty="0">
                <a:solidFill>
                  <a:schemeClr val="bg2">
                    <a:lumMod val="10000"/>
                  </a:schemeClr>
                </a:solidFill>
                <a:latin typeface="Cambria" panose="02040503050406030204" pitchFamily="18" charset="0"/>
                <a:ea typeface="Cambria" panose="02040503050406030204" pitchFamily="18" charset="0"/>
                <a:cs typeface="Times New Roman"/>
              </a:rPr>
              <a:t>or</a:t>
            </a:r>
            <a:r>
              <a:rPr sz="2800" spc="-40" dirty="0">
                <a:solidFill>
                  <a:schemeClr val="bg2">
                    <a:lumMod val="10000"/>
                  </a:schemeClr>
                </a:solidFill>
                <a:latin typeface="Cambria" panose="02040503050406030204" pitchFamily="18" charset="0"/>
                <a:ea typeface="Cambria" panose="02040503050406030204" pitchFamily="18" charset="0"/>
                <a:cs typeface="Times New Roman"/>
              </a:rPr>
              <a:t> </a:t>
            </a:r>
            <a:r>
              <a:rPr sz="2800" dirty="0">
                <a:solidFill>
                  <a:schemeClr val="bg2">
                    <a:lumMod val="10000"/>
                  </a:schemeClr>
                </a:solidFill>
                <a:latin typeface="Cambria" panose="02040503050406030204" pitchFamily="18" charset="0"/>
                <a:ea typeface="Cambria" panose="02040503050406030204" pitchFamily="18" charset="0"/>
                <a:cs typeface="Times New Roman"/>
              </a:rPr>
              <a:t>call</a:t>
            </a:r>
            <a:r>
              <a:rPr sz="2800" spc="-20" dirty="0">
                <a:solidFill>
                  <a:schemeClr val="bg2">
                    <a:lumMod val="10000"/>
                  </a:schemeClr>
                </a:solidFill>
                <a:latin typeface="Cambria" panose="02040503050406030204" pitchFamily="18" charset="0"/>
                <a:ea typeface="Cambria" panose="02040503050406030204" pitchFamily="18" charset="0"/>
                <a:cs typeface="Times New Roman"/>
              </a:rPr>
              <a:t> </a:t>
            </a:r>
            <a:r>
              <a:rPr sz="2800" b="1" spc="-25" dirty="0">
                <a:solidFill>
                  <a:srgbClr val="FF0000"/>
                </a:solidFill>
                <a:latin typeface="Cambria" panose="02040503050406030204" pitchFamily="18" charset="0"/>
                <a:ea typeface="Cambria" panose="02040503050406030204" pitchFamily="18" charset="0"/>
                <a:cs typeface="Times New Roman"/>
              </a:rPr>
              <a:t>911</a:t>
            </a:r>
            <a:endParaRPr lang="en-US" sz="2800" b="1" spc="-25" dirty="0">
              <a:solidFill>
                <a:srgbClr val="FF0000"/>
              </a:solidFill>
              <a:latin typeface="Cambria" panose="02040503050406030204" pitchFamily="18" charset="0"/>
              <a:ea typeface="Cambria" panose="02040503050406030204" pitchFamily="18" charset="0"/>
              <a:cs typeface="Times New Roman"/>
            </a:endParaRPr>
          </a:p>
          <a:p>
            <a:pPr marL="469900" marR="5080" lvl="6" indent="-457200">
              <a:spcBef>
                <a:spcPts val="100"/>
              </a:spcBef>
              <a:buClr>
                <a:srgbClr val="5C9A1B"/>
              </a:buClr>
              <a:buSzPct val="70312"/>
              <a:buFont typeface="Wingdings" panose="05000000000000000000" pitchFamily="2" charset="2"/>
              <a:buChar char="q"/>
              <a:tabLst>
                <a:tab pos="355600" algn="l"/>
              </a:tabLst>
            </a:pPr>
            <a:r>
              <a:rPr lang="en-US" sz="2800" b="1" spc="-10" dirty="0">
                <a:solidFill>
                  <a:srgbClr val="FF0000"/>
                </a:solidFill>
                <a:latin typeface="Cambria" panose="02040503050406030204" pitchFamily="18" charset="0"/>
                <a:ea typeface="Cambria" panose="02040503050406030204" pitchFamily="18" charset="0"/>
                <a:cs typeface="Times New Roman"/>
              </a:rPr>
              <a:t>MUST</a:t>
            </a:r>
            <a:r>
              <a:rPr lang="en-US" sz="2800" spc="-204"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notify</a:t>
            </a:r>
            <a:r>
              <a:rPr lang="en-US" sz="2800" spc="-25"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your</a:t>
            </a:r>
            <a:r>
              <a:rPr lang="en-US" sz="2800" spc="35"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PCM</a:t>
            </a:r>
            <a:r>
              <a:rPr lang="en-US" sz="2800" spc="-30"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or</a:t>
            </a:r>
            <a:r>
              <a:rPr lang="en-US" sz="2800" spc="-20"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regional</a:t>
            </a:r>
            <a:r>
              <a:rPr lang="en-US" sz="2800" spc="5"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contractor</a:t>
            </a:r>
            <a:r>
              <a:rPr lang="en-US" sz="2800" spc="-20"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within</a:t>
            </a:r>
            <a:r>
              <a:rPr lang="en-US" sz="2800" spc="-30"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24</a:t>
            </a:r>
            <a:r>
              <a:rPr lang="en-US" sz="2800" spc="-15"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hours,</a:t>
            </a:r>
            <a:r>
              <a:rPr lang="en-US" sz="2800" spc="-10"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or</a:t>
            </a:r>
            <a:r>
              <a:rPr lang="en-US" sz="2800" spc="-20"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the</a:t>
            </a:r>
            <a:r>
              <a:rPr lang="en-US" sz="2800" spc="-20" dirty="0">
                <a:solidFill>
                  <a:schemeClr val="bg2">
                    <a:lumMod val="10000"/>
                  </a:schemeClr>
                </a:solidFill>
                <a:latin typeface="Cambria" panose="02040503050406030204" pitchFamily="18" charset="0"/>
                <a:ea typeface="Cambria" panose="02040503050406030204" pitchFamily="18" charset="0"/>
                <a:cs typeface="Times New Roman"/>
              </a:rPr>
              <a:t> next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business</a:t>
            </a:r>
            <a:r>
              <a:rPr lang="en-US" sz="2800" spc="-60"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spc="-10" dirty="0">
                <a:solidFill>
                  <a:schemeClr val="bg2">
                    <a:lumMod val="10000"/>
                  </a:schemeClr>
                </a:solidFill>
                <a:latin typeface="Cambria" panose="02040503050406030204" pitchFamily="18" charset="0"/>
                <a:ea typeface="Cambria" panose="02040503050406030204" pitchFamily="18" charset="0"/>
                <a:cs typeface="Times New Roman"/>
              </a:rPr>
              <a:t>day,</a:t>
            </a:r>
            <a:r>
              <a:rPr lang="en-US" sz="2800" spc="50"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so</a:t>
            </a:r>
            <a:r>
              <a:rPr lang="en-US" sz="2800" spc="-25"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that</a:t>
            </a:r>
            <a:r>
              <a:rPr lang="en-US" sz="2800" spc="-50"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ongoing</a:t>
            </a:r>
            <a:r>
              <a:rPr lang="en-US" sz="2800" spc="-5"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care</a:t>
            </a:r>
            <a:r>
              <a:rPr lang="en-US" sz="2800" spc="-20"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can</a:t>
            </a:r>
            <a:r>
              <a:rPr lang="en-US" sz="2800" spc="-5"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be</a:t>
            </a:r>
            <a:r>
              <a:rPr lang="en-US" sz="2800" spc="-40"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coordinated</a:t>
            </a:r>
            <a:r>
              <a:rPr lang="en-US" sz="2800" spc="-25"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and</a:t>
            </a:r>
            <a:r>
              <a:rPr lang="en-US" sz="2800" spc="-10"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to</a:t>
            </a:r>
            <a:r>
              <a:rPr lang="en-US" sz="2800" spc="-45"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ensure</a:t>
            </a:r>
            <a:r>
              <a:rPr lang="en-US" sz="2800" spc="-15"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spc="-25" dirty="0">
                <a:solidFill>
                  <a:schemeClr val="bg2">
                    <a:lumMod val="10000"/>
                  </a:schemeClr>
                </a:solidFill>
                <a:latin typeface="Cambria" panose="02040503050406030204" pitchFamily="18" charset="0"/>
                <a:ea typeface="Cambria" panose="02040503050406030204" pitchFamily="18" charset="0"/>
                <a:cs typeface="Times New Roman"/>
              </a:rPr>
              <a:t>you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receive</a:t>
            </a:r>
            <a:r>
              <a:rPr lang="en-US" sz="2800" spc="-15"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proper</a:t>
            </a:r>
            <a:r>
              <a:rPr lang="en-US" sz="2800" spc="-15"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authorization</a:t>
            </a:r>
            <a:r>
              <a:rPr lang="en-US" sz="2800" spc="-60"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dirty="0">
                <a:solidFill>
                  <a:schemeClr val="bg2">
                    <a:lumMod val="10000"/>
                  </a:schemeClr>
                </a:solidFill>
                <a:latin typeface="Cambria" panose="02040503050406030204" pitchFamily="18" charset="0"/>
                <a:ea typeface="Cambria" panose="02040503050406030204" pitchFamily="18" charset="0"/>
                <a:cs typeface="Times New Roman"/>
              </a:rPr>
              <a:t>for</a:t>
            </a:r>
            <a:r>
              <a:rPr lang="en-US" sz="2800" spc="-30" dirty="0">
                <a:solidFill>
                  <a:schemeClr val="bg2">
                    <a:lumMod val="10000"/>
                  </a:schemeClr>
                </a:solidFill>
                <a:latin typeface="Cambria" panose="02040503050406030204" pitchFamily="18" charset="0"/>
                <a:ea typeface="Cambria" panose="02040503050406030204" pitchFamily="18" charset="0"/>
                <a:cs typeface="Times New Roman"/>
              </a:rPr>
              <a:t> </a:t>
            </a:r>
            <a:r>
              <a:rPr lang="en-US" sz="2800" spc="-10" dirty="0">
                <a:solidFill>
                  <a:schemeClr val="bg2">
                    <a:lumMod val="10000"/>
                  </a:schemeClr>
                </a:solidFill>
                <a:latin typeface="Cambria" panose="02040503050406030204" pitchFamily="18" charset="0"/>
                <a:ea typeface="Cambria" panose="02040503050406030204" pitchFamily="18" charset="0"/>
                <a:cs typeface="Times New Roman"/>
              </a:rPr>
              <a:t>care.</a:t>
            </a:r>
            <a:endParaRPr lang="en-US" sz="2800" dirty="0">
              <a:solidFill>
                <a:schemeClr val="bg2">
                  <a:lumMod val="10000"/>
                </a:schemeClr>
              </a:solidFill>
              <a:latin typeface="Cambria" panose="02040503050406030204" pitchFamily="18" charset="0"/>
              <a:ea typeface="Cambria" panose="02040503050406030204" pitchFamily="18" charset="0"/>
              <a:cs typeface="Times New Roman"/>
            </a:endParaRPr>
          </a:p>
          <a:p>
            <a:pPr marL="469900" marR="5080" lvl="1" indent="-457200">
              <a:spcBef>
                <a:spcPts val="100"/>
              </a:spcBef>
              <a:buClr>
                <a:srgbClr val="5C9A1B"/>
              </a:buClr>
              <a:buSzPct val="70312"/>
              <a:buFont typeface="Wingdings" panose="05000000000000000000" pitchFamily="2" charset="2"/>
              <a:buChar char="q"/>
              <a:tabLst>
                <a:tab pos="355600" algn="l"/>
              </a:tabLst>
            </a:pPr>
            <a:endParaRPr lang="en-US" sz="3200" b="1" spc="-25" dirty="0">
              <a:solidFill>
                <a:srgbClr val="FF0000"/>
              </a:solidFill>
              <a:latin typeface="Cambria" panose="02040503050406030204" pitchFamily="18" charset="0"/>
              <a:ea typeface="Cambria" panose="02040503050406030204" pitchFamily="18" charset="0"/>
              <a:cs typeface="Times New Roman"/>
            </a:endParaRPr>
          </a:p>
        </p:txBody>
      </p:sp>
    </p:spTree>
    <p:extLst>
      <p:ext uri="{BB962C8B-B14F-4D97-AF65-F5344CB8AC3E}">
        <p14:creationId xmlns:p14="http://schemas.microsoft.com/office/powerpoint/2010/main" val="912478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799714" y="2012015"/>
            <a:ext cx="6592571" cy="1243930"/>
          </a:xfrm>
          <a:prstGeom prst="rect">
            <a:avLst/>
          </a:prstGeom>
        </p:spPr>
        <p:txBody>
          <a:bodyPr vert="horz" wrap="square" lIns="0" tIns="12700" rIns="0" bIns="0" rtlCol="0">
            <a:spAutoFit/>
          </a:bodyPr>
          <a:lstStyle/>
          <a:p>
            <a:pPr marL="12700">
              <a:lnSpc>
                <a:spcPct val="100000"/>
              </a:lnSpc>
              <a:spcBef>
                <a:spcPts val="100"/>
              </a:spcBef>
            </a:pPr>
            <a:r>
              <a:rPr sz="8000" b="1" dirty="0">
                <a:solidFill>
                  <a:srgbClr val="5C9A1B"/>
                </a:solidFill>
              </a:rPr>
              <a:t>Questions</a:t>
            </a:r>
            <a:r>
              <a:rPr sz="8000" b="1" spc="-15" dirty="0">
                <a:solidFill>
                  <a:srgbClr val="5C9A1B"/>
                </a:solidFill>
              </a:rPr>
              <a:t> </a:t>
            </a:r>
            <a:r>
              <a:rPr sz="8000" b="1" spc="-25" dirty="0">
                <a:solidFill>
                  <a:srgbClr val="5C9A1B"/>
                </a:solidFill>
              </a:rPr>
              <a:t>???</a:t>
            </a:r>
            <a:endParaRPr sz="8000" b="1" dirty="0">
              <a:solidFill>
                <a:srgbClr val="5C9A1B"/>
              </a:solidFill>
            </a:endParaRPr>
          </a:p>
        </p:txBody>
      </p:sp>
      <p:sp>
        <p:nvSpPr>
          <p:cNvPr id="3" name="object 3"/>
          <p:cNvSpPr txBox="1"/>
          <p:nvPr/>
        </p:nvSpPr>
        <p:spPr>
          <a:xfrm>
            <a:off x="6550659" y="4218940"/>
            <a:ext cx="5438140" cy="2186940"/>
          </a:xfrm>
          <a:prstGeom prst="rect">
            <a:avLst/>
          </a:prstGeom>
          <a:ln w="57150">
            <a:solidFill>
              <a:srgbClr val="5C9A1B"/>
            </a:solidFill>
          </a:ln>
        </p:spPr>
        <p:txBody>
          <a:bodyPr vert="horz" wrap="square" lIns="0" tIns="26034" rIns="0" bIns="0" rtlCol="0">
            <a:spAutoFit/>
          </a:bodyPr>
          <a:lstStyle/>
          <a:p>
            <a:pPr marL="972185" marR="967740" algn="ctr">
              <a:lnSpc>
                <a:spcPct val="100000"/>
              </a:lnSpc>
              <a:spcBef>
                <a:spcPts val="204"/>
              </a:spcBef>
            </a:pPr>
            <a:r>
              <a:rPr sz="4400" dirty="0">
                <a:latin typeface="Times New Roman"/>
                <a:cs typeface="Times New Roman"/>
              </a:rPr>
              <a:t>Health</a:t>
            </a:r>
            <a:r>
              <a:rPr sz="4400" spc="-20" dirty="0">
                <a:latin typeface="Times New Roman"/>
                <a:cs typeface="Times New Roman"/>
              </a:rPr>
              <a:t> </a:t>
            </a:r>
            <a:r>
              <a:rPr sz="4400" spc="-10" dirty="0">
                <a:latin typeface="Times New Roman"/>
                <a:cs typeface="Times New Roman"/>
              </a:rPr>
              <a:t>Benefits Advisor</a:t>
            </a:r>
            <a:endParaRPr sz="4400" dirty="0">
              <a:latin typeface="Times New Roman"/>
              <a:cs typeface="Times New Roman"/>
            </a:endParaRPr>
          </a:p>
          <a:p>
            <a:pPr algn="ctr">
              <a:lnSpc>
                <a:spcPct val="100000"/>
              </a:lnSpc>
            </a:pPr>
            <a:r>
              <a:rPr sz="4800" dirty="0">
                <a:latin typeface="Times New Roman"/>
                <a:cs typeface="Times New Roman"/>
              </a:rPr>
              <a:t>318-456-</a:t>
            </a:r>
            <a:r>
              <a:rPr sz="4800" spc="-20" dirty="0">
                <a:latin typeface="Times New Roman"/>
                <a:cs typeface="Times New Roman"/>
              </a:rPr>
              <a:t>6405</a:t>
            </a:r>
            <a:endParaRPr sz="4800" dirty="0">
              <a:latin typeface="Times New Roman"/>
              <a:cs typeface="Times New Roman"/>
            </a:endParaRPr>
          </a:p>
        </p:txBody>
      </p:sp>
      <p:sp>
        <p:nvSpPr>
          <p:cNvPr id="4" name="object 4"/>
          <p:cNvSpPr txBox="1"/>
          <p:nvPr/>
        </p:nvSpPr>
        <p:spPr>
          <a:xfrm>
            <a:off x="547792" y="4497122"/>
            <a:ext cx="5539740" cy="1630575"/>
          </a:xfrm>
          <a:prstGeom prst="rect">
            <a:avLst/>
          </a:prstGeom>
          <a:ln w="57150">
            <a:solidFill>
              <a:srgbClr val="5C9A1B"/>
            </a:solidFill>
          </a:ln>
        </p:spPr>
        <p:txBody>
          <a:bodyPr vert="horz" wrap="square" lIns="0" tIns="24765" rIns="0" bIns="0" rtlCol="0">
            <a:spAutoFit/>
          </a:bodyPr>
          <a:lstStyle/>
          <a:p>
            <a:pPr algn="ctr">
              <a:lnSpc>
                <a:spcPct val="100000"/>
              </a:lnSpc>
              <a:spcBef>
                <a:spcPts val="195"/>
              </a:spcBef>
            </a:pPr>
            <a:r>
              <a:rPr lang="en-US" sz="4800" spc="-20" dirty="0">
                <a:latin typeface="Times New Roman"/>
                <a:cs typeface="Times New Roman"/>
              </a:rPr>
              <a:t>Humana Military</a:t>
            </a:r>
            <a:endParaRPr sz="4800" dirty="0">
              <a:latin typeface="Times New Roman"/>
              <a:cs typeface="Times New Roman"/>
            </a:endParaRPr>
          </a:p>
          <a:p>
            <a:pPr algn="ctr">
              <a:lnSpc>
                <a:spcPct val="100000"/>
              </a:lnSpc>
              <a:spcBef>
                <a:spcPts val="960"/>
              </a:spcBef>
            </a:pPr>
            <a:r>
              <a:rPr lang="en-US" sz="4800" dirty="0">
                <a:latin typeface="Times New Roman"/>
                <a:cs typeface="Times New Roman"/>
              </a:rPr>
              <a:t>1-800-444-5445</a:t>
            </a:r>
            <a:endParaRPr sz="4800" dirty="0">
              <a:latin typeface="Times New Roman"/>
              <a:cs typeface="Times New Roman"/>
            </a:endParaRP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21"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a:p>
          </p:txBody>
        </p:sp>
        <p:sp>
          <p:nvSpPr>
            <p:cNvPr id="22" name="Oval 21">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a:p>
          </p:txBody>
        </p:sp>
        <p:sp>
          <p:nvSpPr>
            <p:cNvPr id="23"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a:p>
          </p:txBody>
        </p:sp>
      </p:grpSp>
      <p:sp>
        <p:nvSpPr>
          <p:cNvPr id="25" name="Rectangle 24">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BDFD84C2-D8E1-7FDE-E6AD-74D4EC3266EB}"/>
              </a:ext>
            </a:extLst>
          </p:cNvPr>
          <p:cNvSpPr txBox="1"/>
          <p:nvPr/>
        </p:nvSpPr>
        <p:spPr>
          <a:xfrm>
            <a:off x="1524000" y="2776538"/>
            <a:ext cx="9144000" cy="1381188"/>
          </a:xfrm>
          <a:prstGeom prst="rect">
            <a:avLst/>
          </a:prstGeom>
        </p:spPr>
        <p:txBody>
          <a:bodyPr vert="horz" lIns="91440" tIns="45720" rIns="91440" bIns="45720" rtlCol="0" anchor="ctr">
            <a:normAutofit/>
          </a:bodyPr>
          <a:lstStyle/>
          <a:p>
            <a:pPr algn="ctr" rtl="0">
              <a:lnSpc>
                <a:spcPct val="90000"/>
              </a:lnSpc>
              <a:spcBef>
                <a:spcPct val="0"/>
              </a:spcBef>
              <a:spcAft>
                <a:spcPts val="600"/>
              </a:spcAft>
            </a:pPr>
            <a:r>
              <a:rPr lang="en-US" sz="4000" b="1" kern="1200">
                <a:solidFill>
                  <a:schemeClr val="bg2"/>
                </a:solidFill>
                <a:latin typeface="+mj-lt"/>
                <a:ea typeface="+mj-ea"/>
                <a:cs typeface="+mj-cs"/>
              </a:rPr>
              <a:t>Additional PSCing Tips/Resources</a:t>
            </a:r>
          </a:p>
        </p:txBody>
      </p:sp>
    </p:spTree>
    <p:extLst>
      <p:ext uri="{BB962C8B-B14F-4D97-AF65-F5344CB8AC3E}">
        <p14:creationId xmlns:p14="http://schemas.microsoft.com/office/powerpoint/2010/main" val="3520741610"/>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F41C-5992-C805-7A97-A63075BA574F}"/>
              </a:ext>
            </a:extLst>
          </p:cNvPr>
          <p:cNvSpPr>
            <a:spLocks noGrp="1"/>
          </p:cNvSpPr>
          <p:nvPr>
            <p:ph type="title"/>
          </p:nvPr>
        </p:nvSpPr>
        <p:spPr/>
        <p:txBody>
          <a:bodyPr>
            <a:normAutofit/>
          </a:bodyPr>
          <a:lstStyle/>
          <a:p>
            <a:pPr algn="ctr"/>
            <a:r>
              <a:rPr lang="en-US" sz="8000" b="1" dirty="0">
                <a:latin typeface="Cambria" panose="02040503050406030204" pitchFamily="18" charset="0"/>
                <a:ea typeface="Cambria" panose="02040503050406030204" pitchFamily="18" charset="0"/>
              </a:rPr>
              <a:t>Pets</a:t>
            </a:r>
          </a:p>
        </p:txBody>
      </p:sp>
      <p:sp>
        <p:nvSpPr>
          <p:cNvPr id="3" name="Content Placeholder 2">
            <a:extLst>
              <a:ext uri="{FF2B5EF4-FFF2-40B4-BE49-F238E27FC236}">
                <a16:creationId xmlns:a16="http://schemas.microsoft.com/office/drawing/2014/main" id="{79869AA2-6410-AC28-1195-55A28EFF5C77}"/>
              </a:ext>
            </a:extLst>
          </p:cNvPr>
          <p:cNvSpPr>
            <a:spLocks noGrp="1"/>
          </p:cNvSpPr>
          <p:nvPr>
            <p:ph sz="half" idx="1"/>
          </p:nvPr>
        </p:nvSpPr>
        <p:spPr/>
        <p:txBody>
          <a:bodyPr/>
          <a:lstStyle/>
          <a:p>
            <a:pPr marL="590550" indent="-457200">
              <a:lnSpc>
                <a:spcPct val="100000"/>
              </a:lnSpc>
              <a:spcBef>
                <a:spcPts val="760"/>
              </a:spcBef>
              <a:buFont typeface="Wingdings" panose="05000000000000000000" pitchFamily="2" charset="2"/>
              <a:buChar char="q"/>
            </a:pPr>
            <a:r>
              <a:rPr lang="en-US" dirty="0">
                <a:latin typeface="Cambria" panose="02040503050406030204" pitchFamily="18" charset="0"/>
                <a:ea typeface="Cambria" panose="02040503050406030204" pitchFamily="18" charset="0"/>
              </a:rPr>
              <a:t>Update</a:t>
            </a:r>
            <a:r>
              <a:rPr lang="en-US" spc="5"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shot</a:t>
            </a:r>
            <a:r>
              <a:rPr lang="en-US" spc="-25" dirty="0">
                <a:latin typeface="Cambria" panose="02040503050406030204" pitchFamily="18" charset="0"/>
                <a:ea typeface="Cambria" panose="02040503050406030204" pitchFamily="18" charset="0"/>
              </a:rPr>
              <a:t> </a:t>
            </a:r>
            <a:r>
              <a:rPr lang="en-US" spc="-10" dirty="0">
                <a:latin typeface="Cambria" panose="02040503050406030204" pitchFamily="18" charset="0"/>
                <a:ea typeface="Cambria" panose="02040503050406030204" pitchFamily="18" charset="0"/>
              </a:rPr>
              <a:t>records within 1 year of travel</a:t>
            </a:r>
            <a:endParaRPr lang="en-US" sz="2000" dirty="0">
              <a:latin typeface="Cambria" panose="02040503050406030204" pitchFamily="18" charset="0"/>
              <a:ea typeface="Cambria" panose="02040503050406030204" pitchFamily="18" charset="0"/>
              <a:cs typeface="Wingdings 2"/>
            </a:endParaRPr>
          </a:p>
          <a:p>
            <a:pPr marL="590550" indent="-457200">
              <a:lnSpc>
                <a:spcPct val="100000"/>
              </a:lnSpc>
              <a:spcBef>
                <a:spcPts val="760"/>
              </a:spcBef>
              <a:buFont typeface="Wingdings" panose="05000000000000000000" pitchFamily="2" charset="2"/>
              <a:buChar char="q"/>
            </a:pPr>
            <a:r>
              <a:rPr lang="en-US" dirty="0">
                <a:latin typeface="Cambria" panose="02040503050406030204" pitchFamily="18" charset="0"/>
                <a:ea typeface="Cambria" panose="02040503050406030204" pitchFamily="18" charset="0"/>
              </a:rPr>
              <a:t>Check</a:t>
            </a:r>
            <a:r>
              <a:rPr lang="en-US" spc="-25"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airline</a:t>
            </a:r>
            <a:r>
              <a:rPr lang="en-US" spc="20" dirty="0">
                <a:latin typeface="Cambria" panose="02040503050406030204" pitchFamily="18" charset="0"/>
                <a:ea typeface="Cambria" panose="02040503050406030204" pitchFamily="18" charset="0"/>
              </a:rPr>
              <a:t> </a:t>
            </a:r>
            <a:r>
              <a:rPr lang="en-US" spc="-10" dirty="0">
                <a:latin typeface="Cambria" panose="02040503050406030204" pitchFamily="18" charset="0"/>
                <a:ea typeface="Cambria" panose="02040503050406030204" pitchFamily="18" charset="0"/>
              </a:rPr>
              <a:t>restrictions</a:t>
            </a:r>
            <a:endParaRPr lang="en-US" sz="2000" dirty="0">
              <a:latin typeface="Cambria" panose="02040503050406030204" pitchFamily="18" charset="0"/>
              <a:ea typeface="Cambria" panose="02040503050406030204" pitchFamily="18" charset="0"/>
              <a:cs typeface="Wingdings 2"/>
            </a:endParaRPr>
          </a:p>
          <a:p>
            <a:pPr marL="590550" indent="-457200">
              <a:lnSpc>
                <a:spcPct val="100000"/>
              </a:lnSpc>
              <a:spcBef>
                <a:spcPts val="740"/>
              </a:spcBef>
              <a:buFont typeface="Wingdings" panose="05000000000000000000" pitchFamily="2" charset="2"/>
              <a:buChar char="q"/>
            </a:pPr>
            <a:r>
              <a:rPr lang="en-US" dirty="0">
                <a:latin typeface="Cambria" panose="02040503050406030204" pitchFamily="18" charset="0"/>
                <a:ea typeface="Cambria" panose="02040503050406030204" pitchFamily="18" charset="0"/>
              </a:rPr>
              <a:t>Check</a:t>
            </a:r>
            <a:r>
              <a:rPr lang="en-US" spc="-5"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country/base</a:t>
            </a:r>
            <a:r>
              <a:rPr lang="en-US" spc="10"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breed</a:t>
            </a:r>
            <a:r>
              <a:rPr lang="en-US" spc="-10" dirty="0">
                <a:latin typeface="Cambria" panose="02040503050406030204" pitchFamily="18" charset="0"/>
                <a:ea typeface="Cambria" panose="02040503050406030204" pitchFamily="18" charset="0"/>
              </a:rPr>
              <a:t> restrictions</a:t>
            </a:r>
            <a:endParaRPr lang="en-US" sz="2000" dirty="0">
              <a:latin typeface="Cambria" panose="02040503050406030204" pitchFamily="18" charset="0"/>
              <a:ea typeface="Cambria" panose="02040503050406030204" pitchFamily="18" charset="0"/>
              <a:cs typeface="Wingdings 2"/>
            </a:endParaRPr>
          </a:p>
          <a:p>
            <a:pPr marL="590550" indent="-457200">
              <a:lnSpc>
                <a:spcPct val="100000"/>
              </a:lnSpc>
              <a:spcBef>
                <a:spcPts val="780"/>
              </a:spcBef>
              <a:buFont typeface="Wingdings" panose="05000000000000000000" pitchFamily="2" charset="2"/>
              <a:buChar char="q"/>
            </a:pPr>
            <a:r>
              <a:rPr lang="en-US" dirty="0">
                <a:latin typeface="Cambria" panose="02040503050406030204" pitchFamily="18" charset="0"/>
                <a:ea typeface="Cambria" panose="02040503050406030204" pitchFamily="18" charset="0"/>
              </a:rPr>
              <a:t>Check quarantine and</a:t>
            </a:r>
            <a:r>
              <a:rPr lang="en-US" spc="-5" dirty="0">
                <a:latin typeface="Cambria" panose="02040503050406030204" pitchFamily="18" charset="0"/>
                <a:ea typeface="Cambria" panose="02040503050406030204" pitchFamily="18" charset="0"/>
              </a:rPr>
              <a:t> </a:t>
            </a:r>
            <a:r>
              <a:rPr lang="en-US" spc="-10" dirty="0">
                <a:latin typeface="Cambria" panose="02040503050406030204" pitchFamily="18" charset="0"/>
                <a:ea typeface="Cambria" panose="02040503050406030204" pitchFamily="18" charset="0"/>
              </a:rPr>
              <a:t>detention requirements</a:t>
            </a:r>
            <a:endParaRPr lang="en-US" sz="2000" dirty="0">
              <a:latin typeface="Cambria" panose="02040503050406030204" pitchFamily="18" charset="0"/>
              <a:ea typeface="Cambria" panose="02040503050406030204" pitchFamily="18" charset="0"/>
              <a:cs typeface="Wingdings 2"/>
            </a:endParaRPr>
          </a:p>
          <a:p>
            <a:endParaRPr lang="en-US" dirty="0"/>
          </a:p>
        </p:txBody>
      </p:sp>
      <p:sp>
        <p:nvSpPr>
          <p:cNvPr id="4" name="Content Placeholder 3">
            <a:extLst>
              <a:ext uri="{FF2B5EF4-FFF2-40B4-BE49-F238E27FC236}">
                <a16:creationId xmlns:a16="http://schemas.microsoft.com/office/drawing/2014/main" id="{02BEF386-7BE4-297B-9436-633A661152B9}"/>
              </a:ext>
            </a:extLst>
          </p:cNvPr>
          <p:cNvSpPr>
            <a:spLocks noGrp="1"/>
          </p:cNvSpPr>
          <p:nvPr>
            <p:ph sz="half" idx="2"/>
          </p:nvPr>
        </p:nvSpPr>
        <p:spPr/>
        <p:txBody>
          <a:bodyPr/>
          <a:lstStyle/>
          <a:p>
            <a:pPr>
              <a:buFont typeface="Wingdings" panose="05000000000000000000" pitchFamily="2" charset="2"/>
              <a:buChar char="q"/>
            </a:pPr>
            <a:r>
              <a:rPr lang="en-US" dirty="0">
                <a:latin typeface="Cambria" panose="02040503050406030204" pitchFamily="18" charset="0"/>
                <a:ea typeface="Cambria" panose="02040503050406030204" pitchFamily="18" charset="0"/>
              </a:rPr>
              <a:t> Call the BAFB Veterinary Clinic at </a:t>
            </a:r>
            <a:r>
              <a:rPr lang="en-US" b="1" dirty="0">
                <a:solidFill>
                  <a:srgbClr val="FF0000"/>
                </a:solidFill>
                <a:latin typeface="Cambria" panose="02040503050406030204" pitchFamily="18" charset="0"/>
                <a:ea typeface="Cambria" panose="02040503050406030204" pitchFamily="18" charset="0"/>
              </a:rPr>
              <a:t>318-456-3923</a:t>
            </a:r>
            <a:r>
              <a:rPr lang="en-US" dirty="0">
                <a:latin typeface="Cambria" panose="02040503050406030204" pitchFamily="18" charset="0"/>
                <a:ea typeface="Cambria" panose="02040503050406030204" pitchFamily="18" charset="0"/>
              </a:rPr>
              <a:t> to discuss steps on how to obtain a health certificate within 5 days of travel </a:t>
            </a:r>
          </a:p>
          <a:p>
            <a:pPr lvl="1">
              <a:buFont typeface="Wingdings" panose="05000000000000000000" pitchFamily="2" charset="2"/>
              <a:buChar char="q"/>
            </a:pPr>
            <a:r>
              <a:rPr lang="en-US" b="1" dirty="0">
                <a:latin typeface="Cambria" panose="02040503050406030204" pitchFamily="18" charset="0"/>
                <a:ea typeface="Cambria" panose="02040503050406030204" pitchFamily="18" charset="0"/>
              </a:rPr>
              <a:t> </a:t>
            </a:r>
            <a:r>
              <a:rPr lang="en-US" b="1" dirty="0">
                <a:solidFill>
                  <a:srgbClr val="FF0000"/>
                </a:solidFill>
                <a:latin typeface="Cambria" panose="02040503050406030204" pitchFamily="18" charset="0"/>
                <a:ea typeface="Cambria" panose="02040503050406030204" pitchFamily="18" charset="0"/>
              </a:rPr>
              <a:t>NOTE: </a:t>
            </a:r>
            <a:r>
              <a:rPr lang="en-US" dirty="0" err="1">
                <a:latin typeface="Cambria" panose="02040503050406030204" pitchFamily="18" charset="0"/>
                <a:ea typeface="Cambria" panose="02040503050406030204" pitchFamily="18" charset="0"/>
              </a:rPr>
              <a:t>ao</a:t>
            </a:r>
            <a:r>
              <a:rPr lang="en-US" dirty="0">
                <a:latin typeface="Cambria" panose="02040503050406030204" pitchFamily="18" charset="0"/>
                <a:ea typeface="Cambria" panose="02040503050406030204" pitchFamily="18" charset="0"/>
              </a:rPr>
              <a:t> Nov 2023, the BAFB Vet Clinic does not have a Vet, therefore the above health certificate needs to be obtained elsewhere  </a:t>
            </a:r>
          </a:p>
        </p:txBody>
      </p:sp>
    </p:spTree>
    <p:extLst>
      <p:ext uri="{BB962C8B-B14F-4D97-AF65-F5344CB8AC3E}">
        <p14:creationId xmlns:p14="http://schemas.microsoft.com/office/powerpoint/2010/main" val="27144886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5059" y="439271"/>
            <a:ext cx="903642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PCS Pet Policy Effective Jan 1 2024</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500" b="13958"/>
          <a:stretch/>
        </p:blipFill>
        <p:spPr>
          <a:xfrm>
            <a:off x="-1" y="1615477"/>
            <a:ext cx="4683967" cy="505231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008" y="1615477"/>
            <a:ext cx="4760991" cy="4965932"/>
          </a:xfrm>
          <a:prstGeom prst="rect">
            <a:avLst/>
          </a:prstGeom>
        </p:spPr>
      </p:pic>
    </p:spTree>
    <p:extLst>
      <p:ext uri="{BB962C8B-B14F-4D97-AF65-F5344CB8AC3E}">
        <p14:creationId xmlns:p14="http://schemas.microsoft.com/office/powerpoint/2010/main" val="3140170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357BCB-1EF5-8C6A-6F35-E40E5656AAF4}"/>
              </a:ext>
            </a:extLst>
          </p:cNvPr>
          <p:cNvSpPr txBox="1"/>
          <p:nvPr/>
        </p:nvSpPr>
        <p:spPr>
          <a:xfrm>
            <a:off x="1577788" y="457200"/>
            <a:ext cx="903642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kern="1200" dirty="0">
                <a:solidFill>
                  <a:prstClr val="black"/>
                </a:solidFill>
                <a:latin typeface="Calibri" panose="020F0502020204030204"/>
                <a:ea typeface="+mn-ea"/>
                <a:cs typeface="+mn-cs"/>
              </a:rPr>
              <a:t>PCS Pet Policy Effective Jan 1 2024 Cont. </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97B8AB4-F4BB-613B-E230-D4E9A2F520E9}"/>
              </a:ext>
            </a:extLst>
          </p:cNvPr>
          <p:cNvSpPr txBox="1"/>
          <p:nvPr/>
        </p:nvSpPr>
        <p:spPr>
          <a:xfrm>
            <a:off x="762000" y="1876485"/>
            <a:ext cx="4495800" cy="4801314"/>
          </a:xfrm>
          <a:prstGeom prst="rect">
            <a:avLst/>
          </a:prstGeom>
          <a:noFill/>
        </p:spPr>
        <p:txBody>
          <a:bodyPr wrap="square" rtlCol="0">
            <a:spAutoFit/>
          </a:bodyPr>
          <a:lstStyle/>
          <a:p>
            <a:pPr marL="0" marR="0">
              <a:spcBef>
                <a:spcPts val="0"/>
              </a:spcBef>
              <a:spcAft>
                <a:spcPts val="0"/>
              </a:spcAft>
            </a:pPr>
            <a:r>
              <a:rPr lang="en-US" sz="1800" b="1" u="sng" dirty="0">
                <a:effectLst/>
                <a:latin typeface="Cambria" panose="02040503050406030204" pitchFamily="18" charset="0"/>
                <a:ea typeface="Cambria" panose="02040503050406030204" pitchFamily="18" charset="0"/>
              </a:rPr>
              <a:t>Changes Effective 2024.</a:t>
            </a:r>
            <a:r>
              <a:rPr lang="en-US" sz="1800" b="1" dirty="0">
                <a:effectLst/>
                <a:latin typeface="Cambria" panose="02040503050406030204" pitchFamily="18" charset="0"/>
                <a:ea typeface="Cambria" panose="02040503050406030204" pitchFamily="18" charset="0"/>
              </a:rPr>
              <a:t> </a:t>
            </a:r>
            <a:r>
              <a:rPr lang="en-US" sz="1800" dirty="0">
                <a:effectLst/>
                <a:latin typeface="Cambria" panose="02040503050406030204" pitchFamily="18" charset="0"/>
                <a:ea typeface="Cambria" panose="02040503050406030204" pitchFamily="18" charset="0"/>
              </a:rPr>
              <a:t>On January 1, 2024, the following pet transportation allowances will apply: </a:t>
            </a:r>
          </a:p>
          <a:p>
            <a:pPr marL="0" marR="0">
              <a:spcBef>
                <a:spcPts val="0"/>
              </a:spcBef>
              <a:spcAft>
                <a:spcPts val="0"/>
              </a:spcAft>
            </a:pPr>
            <a:endParaRPr lang="en-US" sz="1800" dirty="0">
              <a:effectLst/>
              <a:latin typeface="Cambria" panose="02040503050406030204" pitchFamily="18" charset="0"/>
              <a:ea typeface="Cambria" panose="02040503050406030204" pitchFamily="18" charset="0"/>
            </a:endParaRPr>
          </a:p>
          <a:p>
            <a:r>
              <a:rPr lang="en-US" sz="1800" b="1" dirty="0">
                <a:effectLst/>
                <a:latin typeface="Calibri" panose="020F0502020204030204" pitchFamily="34" charset="0"/>
                <a:ea typeface="Calibri" panose="020F0502020204030204" pitchFamily="34" charset="0"/>
              </a:rPr>
              <a:t>1. </a:t>
            </a:r>
            <a:r>
              <a:rPr lang="en-US" sz="1800" b="1" u="sng" dirty="0">
                <a:effectLst/>
                <a:latin typeface="Calibri" panose="020F0502020204030204" pitchFamily="34" charset="0"/>
                <a:ea typeface="Calibri" panose="020F0502020204030204" pitchFamily="34" charset="0"/>
              </a:rPr>
              <a:t>Eligibility.</a:t>
            </a:r>
            <a:r>
              <a:rPr lang="en-US" sz="1800" b="1"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 Service member on a PCS order may be authorized reimbursement for the costs related to the relocation of one household pet that arises from a permanent change of station. A household pet is a cat or a dog, owned for personal companionship. A Service member is responsible for following rules for importing and exporting a pet to and from the United States in order to be eligible for reimbursement. Denial of entry could result in denial of reimbursement. </a:t>
            </a:r>
          </a:p>
          <a:p>
            <a:pPr marL="0" marR="0">
              <a:spcBef>
                <a:spcPts val="0"/>
              </a:spcBef>
              <a:spcAft>
                <a:spcPts val="0"/>
              </a:spcAft>
            </a:pPr>
            <a:endParaRPr lang="en-US" sz="1800" dirty="0">
              <a:effectLst/>
              <a:latin typeface="Cambria" panose="02040503050406030204" pitchFamily="18" charset="0"/>
              <a:ea typeface="Cambria" panose="02040503050406030204" pitchFamily="18" charset="0"/>
            </a:endParaRPr>
          </a:p>
          <a:p>
            <a:endParaRPr lang="en-US" dirty="0"/>
          </a:p>
        </p:txBody>
      </p:sp>
      <p:sp>
        <p:nvSpPr>
          <p:cNvPr id="8" name="TextBox 7">
            <a:extLst>
              <a:ext uri="{FF2B5EF4-FFF2-40B4-BE49-F238E27FC236}">
                <a16:creationId xmlns:a16="http://schemas.microsoft.com/office/drawing/2014/main" id="{276750DD-C886-FEA9-121D-B8A943F286C7}"/>
              </a:ext>
            </a:extLst>
          </p:cNvPr>
          <p:cNvSpPr txBox="1"/>
          <p:nvPr/>
        </p:nvSpPr>
        <p:spPr>
          <a:xfrm>
            <a:off x="5715001" y="1454289"/>
            <a:ext cx="6189894" cy="5632311"/>
          </a:xfrm>
          <a:prstGeom prst="rect">
            <a:avLst/>
          </a:prstGeom>
          <a:noFill/>
        </p:spPr>
        <p:txBody>
          <a:bodyPr wrap="square" rtlCol="0">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2. </a:t>
            </a:r>
            <a:r>
              <a:rPr lang="en-US" sz="1800" b="1" u="sng" dirty="0">
                <a:effectLst/>
                <a:latin typeface="Calibri" panose="020F0502020204030204" pitchFamily="34" charset="0"/>
                <a:ea typeface="Calibri" panose="020F0502020204030204" pitchFamily="34" charset="0"/>
              </a:rPr>
              <a:t>CONUS.</a:t>
            </a:r>
            <a:r>
              <a:rPr lang="en-US" sz="1800" b="1"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 Service member may be authorized the reasonable and substantiated cost of mandatory microchipping, boarding fees, hotel service charges, licensing fees at the new PDS, and pet shipping fees if the member flies rather than drives, or the pet is shipped separately from the member. Reimbursement for the actual cost of all expenses is limited to $550 per PCS move.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3. </a:t>
            </a:r>
            <a:r>
              <a:rPr lang="en-US" sz="1800" b="1" u="sng" dirty="0">
                <a:effectLst/>
                <a:latin typeface="Calibri" panose="020F0502020204030204" pitchFamily="34" charset="0"/>
                <a:ea typeface="Calibri" panose="020F0502020204030204" pitchFamily="34" charset="0"/>
              </a:rPr>
              <a:t>OCONUS.</a:t>
            </a:r>
            <a:r>
              <a:rPr lang="en-US" sz="1800" b="1"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 Service member may be authorized the reasonable and substantiated cost of mandatory microchipping, quarantine fees, boarding fees, hotel service charges, licensing fees at the new PDS, testing titer levels for entry, and pet shipping fees if the member flies rather than drives, or the pet is shipped separately from the member. For transoceanic travel, use of Government or Government procured transportation must be used if available or reimbursement for transportation costs is not authorized. Reimbursement for the actual cost of all necessary expenses described above in connection with the movement of a pet is limited to $2,000 per PCS move.</a:t>
            </a:r>
          </a:p>
          <a:p>
            <a:endParaRPr lang="en-US" dirty="0"/>
          </a:p>
        </p:txBody>
      </p:sp>
    </p:spTree>
    <p:extLst>
      <p:ext uri="{BB962C8B-B14F-4D97-AF65-F5344CB8AC3E}">
        <p14:creationId xmlns:p14="http://schemas.microsoft.com/office/powerpoint/2010/main" val="3451283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F09AD3-ED7E-1AE6-0B47-982720522EF7}"/>
              </a:ext>
            </a:extLst>
          </p:cNvPr>
          <p:cNvSpPr txBox="1"/>
          <p:nvPr/>
        </p:nvSpPr>
        <p:spPr>
          <a:xfrm>
            <a:off x="1577788" y="457200"/>
            <a:ext cx="903642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kern="1200" dirty="0">
                <a:solidFill>
                  <a:prstClr val="black"/>
                </a:solidFill>
                <a:latin typeface="Calibri" panose="020F0502020204030204"/>
                <a:ea typeface="+mn-ea"/>
                <a:cs typeface="+mn-cs"/>
              </a:rPr>
              <a:t>PCS Pet Policy Effective Jan 1 2024 Cont. </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C2DD960-E4EF-90C5-1768-EF1A27B73CF8}"/>
              </a:ext>
            </a:extLst>
          </p:cNvPr>
          <p:cNvSpPr txBox="1"/>
          <p:nvPr/>
        </p:nvSpPr>
        <p:spPr>
          <a:xfrm>
            <a:off x="609600" y="2133600"/>
            <a:ext cx="10515600" cy="3170099"/>
          </a:xfrm>
          <a:prstGeom prst="rect">
            <a:avLst/>
          </a:prstGeom>
          <a:noFill/>
        </p:spPr>
        <p:txBody>
          <a:bodyPr wrap="square" rtlCol="0">
            <a:spAutoFit/>
          </a:bodyPr>
          <a:lstStyle/>
          <a:p>
            <a:pPr algn="ctr"/>
            <a:r>
              <a:rPr lang="en-US" sz="5000" b="1" dirty="0">
                <a:solidFill>
                  <a:schemeClr val="tx1"/>
                </a:solidFill>
                <a:latin typeface="Cambria" panose="02040503050406030204" pitchFamily="18" charset="0"/>
                <a:ea typeface="Cambria" panose="02040503050406030204" pitchFamily="18" charset="0"/>
              </a:rPr>
              <a:t>For reimbursement of pet related PSC costs, submit all related receipts to the finance department at your gaining location</a:t>
            </a:r>
          </a:p>
        </p:txBody>
      </p:sp>
    </p:spTree>
    <p:extLst>
      <p:ext uri="{BB962C8B-B14F-4D97-AF65-F5344CB8AC3E}">
        <p14:creationId xmlns:p14="http://schemas.microsoft.com/office/powerpoint/2010/main" val="3966568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189F3B-9CDD-D34F-595C-6E6743D51C34}"/>
              </a:ext>
            </a:extLst>
          </p:cNvPr>
          <p:cNvSpPr txBox="1"/>
          <p:nvPr/>
        </p:nvSpPr>
        <p:spPr>
          <a:xfrm>
            <a:off x="1524000" y="2286000"/>
            <a:ext cx="8763000" cy="3652025"/>
          </a:xfrm>
          <a:prstGeom prst="rect">
            <a:avLst/>
          </a:prstGeom>
          <a:noFill/>
        </p:spPr>
        <p:txBody>
          <a:bodyPr wrap="square">
            <a:spAutoFit/>
          </a:bodyPr>
          <a:lstStyle/>
          <a:p>
            <a:pPr marL="0" marR="0">
              <a:lnSpc>
                <a:spcPct val="115000"/>
              </a:lnSpc>
              <a:spcBef>
                <a:spcPts val="600"/>
              </a:spcBef>
              <a:spcAft>
                <a:spcPts val="600"/>
              </a:spcAft>
            </a:pPr>
            <a:r>
              <a:rPr lang="en-US" sz="1600" dirty="0">
                <a:solidFill>
                  <a:srgbClr val="000000"/>
                </a:solidFill>
                <a:effectLst/>
                <a:highlight>
                  <a:srgbClr val="FFFFFF"/>
                </a:highlight>
                <a:latin typeface="Calibri" panose="020F0502020204030204" pitchFamily="34" charset="0"/>
                <a:ea typeface="Times New Roman" panose="02020603050405020304" pitchFamily="18" charset="0"/>
                <a:cs typeface="Arial" panose="020B0604020202020204" pitchFamily="34" charset="0"/>
              </a:rPr>
              <a:t>On May 24, 2024, the Department of Defense approved a new policy to cover the transportation or shipment of breast milk for Service members during a Permanent Change of Station (PCS). Service members who are breastfeeding their child up to 12 months old and who are on PCS can be reimbursed up to $1,000 for commercial shipping, excess baggage fees, and dry ice or regular ice. </a:t>
            </a:r>
          </a:p>
          <a:p>
            <a:pPr marL="0" marR="0">
              <a:lnSpc>
                <a:spcPct val="115000"/>
              </a:lnSpc>
              <a:spcBef>
                <a:spcPts val="600"/>
              </a:spcBef>
              <a:spcAft>
                <a:spcPts val="600"/>
              </a:spcAft>
            </a:pPr>
            <a:r>
              <a:rPr lang="en-US" sz="1600" dirty="0">
                <a:solidFill>
                  <a:srgbClr val="000000"/>
                </a:solidFill>
                <a:effectLst/>
                <a:highlight>
                  <a:srgbClr val="FFFFFF"/>
                </a:highlight>
                <a:latin typeface="Calibri" panose="020F0502020204030204" pitchFamily="34" charset="0"/>
                <a:ea typeface="Times New Roman" panose="02020603050405020304" pitchFamily="18" charset="0"/>
                <a:cs typeface="Arial" panose="020B0604020202020204" pitchFamily="34" charset="0"/>
              </a:rPr>
              <a:t>This policy supports the Secretary of Defense’s </a:t>
            </a:r>
            <a:r>
              <a:rPr lang="en-US" sz="1600" u="sng" dirty="0">
                <a:solidFill>
                  <a:srgbClr val="000000"/>
                </a:solidFill>
                <a:effectLst/>
                <a:highlight>
                  <a:srgbClr val="FFFFFF"/>
                </a:highlight>
                <a:latin typeface="Calibri" panose="020F0502020204030204" pitchFamily="34" charset="0"/>
                <a:ea typeface="Times New Roman" panose="02020603050405020304" pitchFamily="18" charset="0"/>
                <a:cs typeface="Arial" panose="020B0604020202020204" pitchFamily="34" charset="0"/>
                <a:hlinkClick r:id="rId2"/>
              </a:rPr>
              <a:t>“Taking Care of Our People”</a:t>
            </a:r>
            <a:r>
              <a:rPr lang="en-US" sz="1600" dirty="0">
                <a:solidFill>
                  <a:srgbClr val="000000"/>
                </a:solidFill>
                <a:effectLst/>
                <a:highlight>
                  <a:srgbClr val="FFFFFF"/>
                </a:highlight>
                <a:latin typeface="Calibri" panose="020F0502020204030204" pitchFamily="34" charset="0"/>
                <a:ea typeface="Times New Roman" panose="02020603050405020304" pitchFamily="18" charset="0"/>
                <a:cs typeface="Arial" panose="020B0604020202020204" pitchFamily="34" charset="0"/>
              </a:rPr>
              <a:t> initiative by reducing a financial burden Service members historically incurred out-of-pocket.</a:t>
            </a:r>
          </a:p>
          <a:p>
            <a:pPr marL="0" marR="0">
              <a:lnSpc>
                <a:spcPct val="115000"/>
              </a:lnSpc>
              <a:spcBef>
                <a:spcPts val="600"/>
              </a:spcBef>
              <a:spcAft>
                <a:spcPts val="600"/>
              </a:spcAft>
            </a:pPr>
            <a:r>
              <a:rPr lang="en-US" sz="1600" dirty="0">
                <a:solidFill>
                  <a:srgbClr val="000000"/>
                </a:solidFill>
                <a:effectLst/>
                <a:highlight>
                  <a:srgbClr val="FFFFFF"/>
                </a:highlight>
                <a:latin typeface="Calibri" panose="020F0502020204030204" pitchFamily="34" charset="0"/>
                <a:ea typeface="Times New Roman" panose="02020603050405020304" pitchFamily="18" charset="0"/>
                <a:cs typeface="Arial" panose="020B0604020202020204" pitchFamily="34" charset="0"/>
              </a:rPr>
              <a:t>Authorization must be included on the PCS orders prior to any expenses being incurred by the Service member. Receipts must be submitted for all expenses, regardless of the amount (the “$75.00 rule,” which allows most expenses to be claimed without receipt for amounts under $75.00, does not apply).</a:t>
            </a:r>
          </a:p>
          <a:p>
            <a:pPr marL="0" marR="0">
              <a:lnSpc>
                <a:spcPct val="115000"/>
              </a:lnSpc>
              <a:spcBef>
                <a:spcPts val="600"/>
              </a:spcBef>
              <a:spcAft>
                <a:spcPts val="600"/>
              </a:spcAft>
            </a:pPr>
            <a:r>
              <a:rPr lang="en-US" sz="1600" dirty="0">
                <a:solidFill>
                  <a:srgbClr val="000000"/>
                </a:solidFill>
                <a:effectLst/>
                <a:highlight>
                  <a:srgbClr val="FFFFFF"/>
                </a:highlight>
                <a:latin typeface="Calibri" panose="020F0502020204030204" pitchFamily="34" charset="0"/>
                <a:ea typeface="Times New Roman" panose="02020603050405020304" pitchFamily="18" charset="0"/>
                <a:cs typeface="Arial" panose="020B0604020202020204" pitchFamily="34" charset="0"/>
              </a:rPr>
              <a:t>The new policy will be published in the Joint Travel Regulations (JTR) on June 1, 2024. For more information, </a:t>
            </a:r>
            <a:r>
              <a:rPr lang="en-US" sz="1600" u="sng" dirty="0">
                <a:solidFill>
                  <a:srgbClr val="000000"/>
                </a:solidFill>
                <a:effectLst/>
                <a:highlight>
                  <a:srgbClr val="FFFFFF"/>
                </a:highlight>
                <a:latin typeface="Calibri" panose="020F0502020204030204" pitchFamily="34" charset="0"/>
                <a:ea typeface="Times New Roman" panose="02020603050405020304" pitchFamily="18" charset="0"/>
                <a:cs typeface="Arial" panose="020B0604020202020204" pitchFamily="34" charset="0"/>
                <a:hlinkClick r:id="rId3"/>
              </a:rPr>
              <a:t>see the JTR</a:t>
            </a:r>
            <a:r>
              <a:rPr lang="en-US" sz="1600" dirty="0">
                <a:solidFill>
                  <a:srgbClr val="000000"/>
                </a:solidFill>
                <a:effectLst/>
                <a:highlight>
                  <a:srgbClr val="FFFFFF"/>
                </a:highlight>
                <a:latin typeface="Calibri" panose="020F0502020204030204" pitchFamily="34" charset="0"/>
                <a:ea typeface="Times New Roman" panose="02020603050405020304" pitchFamily="18" charset="0"/>
                <a:cs typeface="Arial" panose="020B0604020202020204" pitchFamily="34" charset="0"/>
              </a:rPr>
              <a:t>.</a:t>
            </a:r>
          </a:p>
        </p:txBody>
      </p:sp>
      <p:sp>
        <p:nvSpPr>
          <p:cNvPr id="5" name="TextBox 4">
            <a:extLst>
              <a:ext uri="{FF2B5EF4-FFF2-40B4-BE49-F238E27FC236}">
                <a16:creationId xmlns:a16="http://schemas.microsoft.com/office/drawing/2014/main" id="{E8F9EC48-E17F-2BE0-4DB0-061BF335310B}"/>
              </a:ext>
            </a:extLst>
          </p:cNvPr>
          <p:cNvSpPr txBox="1"/>
          <p:nvPr/>
        </p:nvSpPr>
        <p:spPr>
          <a:xfrm>
            <a:off x="2133600" y="397178"/>
            <a:ext cx="7924800" cy="905633"/>
          </a:xfrm>
          <a:prstGeom prst="rect">
            <a:avLst/>
          </a:prstGeom>
          <a:noFill/>
        </p:spPr>
        <p:txBody>
          <a:bodyPr wrap="square">
            <a:spAutoFit/>
          </a:bodyPr>
          <a:lstStyle/>
          <a:p>
            <a:pPr marL="0" marR="0">
              <a:lnSpc>
                <a:spcPct val="115000"/>
              </a:lnSpc>
              <a:spcBef>
                <a:spcPts val="1200"/>
              </a:spcBef>
              <a:spcAft>
                <a:spcPts val="400"/>
              </a:spcAft>
              <a:tabLst>
                <a:tab pos="91440" algn="l"/>
              </a:tabLst>
            </a:pPr>
            <a:r>
              <a:rPr lang="en-US" sz="2400" b="1" kern="0" dirty="0">
                <a:solidFill>
                  <a:srgbClr val="015B99"/>
                </a:solidFill>
                <a:effectLst/>
                <a:latin typeface="Arial" panose="020B0604020202020204" pitchFamily="34" charset="0"/>
              </a:rPr>
              <a:t>DoD Approves Reimbursement for Transportation or Shipment of Breast Milk During PCS</a:t>
            </a:r>
          </a:p>
        </p:txBody>
      </p:sp>
    </p:spTree>
    <p:extLst>
      <p:ext uri="{BB962C8B-B14F-4D97-AF65-F5344CB8AC3E}">
        <p14:creationId xmlns:p14="http://schemas.microsoft.com/office/powerpoint/2010/main" val="29922386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B0C2BE-5965-8AC3-3898-4ACB46D95003}"/>
              </a:ext>
            </a:extLst>
          </p:cNvPr>
          <p:cNvSpPr txBox="1"/>
          <p:nvPr/>
        </p:nvSpPr>
        <p:spPr>
          <a:xfrm>
            <a:off x="2122038" y="-703609"/>
            <a:ext cx="8529193" cy="2823486"/>
          </a:xfrm>
          <a:prstGeom prst="rect">
            <a:avLst/>
          </a:prstGeom>
        </p:spPr>
        <p:txBody>
          <a:bodyPr vert="horz" lIns="91440" tIns="45720" rIns="91440" bIns="45720" rtlCol="0" anchor="ctr">
            <a:noAutofit/>
          </a:bodyPr>
          <a:lstStyle/>
          <a:p>
            <a:pPr algn="l" rtl="0">
              <a:lnSpc>
                <a:spcPct val="90000"/>
              </a:lnSpc>
              <a:spcBef>
                <a:spcPct val="0"/>
              </a:spcBef>
              <a:spcAft>
                <a:spcPts val="600"/>
              </a:spcAft>
            </a:pPr>
            <a:r>
              <a:rPr lang="en-US" sz="8800" b="1" kern="1200" dirty="0">
                <a:solidFill>
                  <a:schemeClr val="bg2">
                    <a:lumMod val="10000"/>
                  </a:schemeClr>
                </a:solidFill>
                <a:latin typeface="+mj-lt"/>
                <a:ea typeface="+mj-ea"/>
                <a:cs typeface="+mj-cs"/>
              </a:rPr>
              <a:t>Overseas</a:t>
            </a:r>
            <a:r>
              <a:rPr lang="en-US" sz="8800" b="1" kern="1200" dirty="0">
                <a:solidFill>
                  <a:srgbClr val="1A1694"/>
                </a:solidFill>
                <a:latin typeface="+mj-lt"/>
                <a:ea typeface="+mj-ea"/>
                <a:cs typeface="+mj-cs"/>
              </a:rPr>
              <a:t> </a:t>
            </a:r>
            <a:r>
              <a:rPr lang="en-US" sz="8800" b="1" kern="1200" dirty="0">
                <a:solidFill>
                  <a:schemeClr val="bg2">
                    <a:lumMod val="10000"/>
                  </a:schemeClr>
                </a:solidFill>
                <a:latin typeface="+mj-lt"/>
                <a:ea typeface="+mj-ea"/>
                <a:cs typeface="+mj-cs"/>
              </a:rPr>
              <a:t>Moves</a:t>
            </a:r>
          </a:p>
        </p:txBody>
      </p:sp>
      <p:pic>
        <p:nvPicPr>
          <p:cNvPr id="4" name="Graphic 3" descr="Earth Globe Americas">
            <a:extLst>
              <a:ext uri="{FF2B5EF4-FFF2-40B4-BE49-F238E27FC236}">
                <a16:creationId xmlns:a16="http://schemas.microsoft.com/office/drawing/2014/main" id="{39599BC6-3F67-A047-036B-093CE07701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5621" y="1537078"/>
            <a:ext cx="4191122" cy="4191122"/>
          </a:xfrm>
          <a:prstGeom prst="rect">
            <a:avLst/>
          </a:prstGeom>
        </p:spPr>
      </p:pic>
      <p:grpSp>
        <p:nvGrpSpPr>
          <p:cNvPr id="8" name="Group 10">
            <a:extLst>
              <a:ext uri="{FF2B5EF4-FFF2-40B4-BE49-F238E27FC236}">
                <a16:creationId xmlns:a16="http://schemas.microsoft.com/office/drawing/2014/main" id="{5190166D-26F0-A9BC-46DB-C8303D6ACC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6754" y="5120765"/>
            <a:ext cx="2365065" cy="2199363"/>
            <a:chOff x="-146754" y="5120765"/>
            <a:chExt cx="2365065" cy="2199363"/>
          </a:xfrm>
        </p:grpSpPr>
        <p:sp>
          <p:nvSpPr>
            <p:cNvPr id="9" name="Freeform: Shape 11">
              <a:extLst>
                <a:ext uri="{FF2B5EF4-FFF2-40B4-BE49-F238E27FC236}">
                  <a16:creationId xmlns:a16="http://schemas.microsoft.com/office/drawing/2014/main" id="{BC3C7B83-3A08-27D8-D273-7741FB01F9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11780" flipH="1">
              <a:off x="74805" y="4899206"/>
              <a:ext cx="1139025" cy="1582144"/>
            </a:xfrm>
            <a:custGeom>
              <a:avLst/>
              <a:gdLst>
                <a:gd name="connsiteX0" fmla="*/ 1137752 w 1139025"/>
                <a:gd name="connsiteY0" fmla="*/ 1081034 h 1582144"/>
                <a:gd name="connsiteX1" fmla="*/ 1127004 w 1139025"/>
                <a:gd name="connsiteY1" fmla="*/ 1069473 h 1582144"/>
                <a:gd name="connsiteX2" fmla="*/ 979225 w 1139025"/>
                <a:gd name="connsiteY2" fmla="*/ 1002772 h 1582144"/>
                <a:gd name="connsiteX3" fmla="*/ 749424 w 1139025"/>
                <a:gd name="connsiteY3" fmla="*/ 948578 h 1582144"/>
                <a:gd name="connsiteX4" fmla="*/ 440634 w 1139025"/>
                <a:gd name="connsiteY4" fmla="*/ 947530 h 1582144"/>
                <a:gd name="connsiteX5" fmla="*/ 342792 w 1139025"/>
                <a:gd name="connsiteY5" fmla="*/ 935395 h 1582144"/>
                <a:gd name="connsiteX6" fmla="*/ 539376 w 1139025"/>
                <a:gd name="connsiteY6" fmla="*/ 831285 h 1582144"/>
                <a:gd name="connsiteX7" fmla="*/ 700706 w 1139025"/>
                <a:gd name="connsiteY7" fmla="*/ 695211 h 1582144"/>
                <a:gd name="connsiteX8" fmla="*/ 827758 w 1139025"/>
                <a:gd name="connsiteY8" fmla="*/ 527120 h 1582144"/>
                <a:gd name="connsiteX9" fmla="*/ 863710 w 1139025"/>
                <a:gd name="connsiteY9" fmla="*/ 405965 h 1582144"/>
                <a:gd name="connsiteX10" fmla="*/ 856472 w 1139025"/>
                <a:gd name="connsiteY10" fmla="*/ 401902 h 1582144"/>
                <a:gd name="connsiteX11" fmla="*/ 573655 w 1139025"/>
                <a:gd name="connsiteY11" fmla="*/ 466135 h 1582144"/>
                <a:gd name="connsiteX12" fmla="*/ 333144 w 1139025"/>
                <a:gd name="connsiteY12" fmla="*/ 601642 h 1582144"/>
                <a:gd name="connsiteX13" fmla="*/ 331724 w 1139025"/>
                <a:gd name="connsiteY13" fmla="*/ 576389 h 1582144"/>
                <a:gd name="connsiteX14" fmla="*/ 433445 w 1139025"/>
                <a:gd name="connsiteY14" fmla="*/ 388592 h 1582144"/>
                <a:gd name="connsiteX15" fmla="*/ 437532 w 1139025"/>
                <a:gd name="connsiteY15" fmla="*/ 190292 h 1582144"/>
                <a:gd name="connsiteX16" fmla="*/ 369054 w 1139025"/>
                <a:gd name="connsiteY16" fmla="*/ 0 h 1582144"/>
                <a:gd name="connsiteX17" fmla="*/ 272071 w 1139025"/>
                <a:gd name="connsiteY17" fmla="*/ 98864 h 1582144"/>
                <a:gd name="connsiteX18" fmla="*/ 177009 w 1139025"/>
                <a:gd name="connsiteY18" fmla="*/ 248225 h 1582144"/>
                <a:gd name="connsiteX19" fmla="*/ 68951 w 1139025"/>
                <a:gd name="connsiteY19" fmla="*/ 520355 h 1582144"/>
                <a:gd name="connsiteX20" fmla="*/ 115 w 1139025"/>
                <a:gd name="connsiteY20" fmla="*/ 968823 h 1582144"/>
                <a:gd name="connsiteX21" fmla="*/ 36361 w 1139025"/>
                <a:gd name="connsiteY21" fmla="*/ 1354537 h 1582144"/>
                <a:gd name="connsiteX22" fmla="*/ 81978 w 1139025"/>
                <a:gd name="connsiteY22" fmla="*/ 1536334 h 1582144"/>
                <a:gd name="connsiteX23" fmla="*/ 97917 w 1139025"/>
                <a:gd name="connsiteY23" fmla="*/ 1582144 h 1582144"/>
                <a:gd name="connsiteX24" fmla="*/ 277898 w 1139025"/>
                <a:gd name="connsiteY24" fmla="*/ 1534579 h 1582144"/>
                <a:gd name="connsiteX25" fmla="*/ 257236 w 1139025"/>
                <a:gd name="connsiteY25" fmla="*/ 1465714 h 1582144"/>
                <a:gd name="connsiteX26" fmla="*/ 227944 w 1139025"/>
                <a:gd name="connsiteY26" fmla="*/ 1346259 h 1582144"/>
                <a:gd name="connsiteX27" fmla="*/ 196954 w 1139025"/>
                <a:gd name="connsiteY27" fmla="*/ 1144962 h 1582144"/>
                <a:gd name="connsiteX28" fmla="*/ 202035 w 1139025"/>
                <a:gd name="connsiteY28" fmla="*/ 1117229 h 1582144"/>
                <a:gd name="connsiteX29" fmla="*/ 349529 w 1139025"/>
                <a:gd name="connsiteY29" fmla="*/ 1197243 h 1582144"/>
                <a:gd name="connsiteX30" fmla="*/ 554632 w 1139025"/>
                <a:gd name="connsiteY30" fmla="*/ 1258038 h 1582144"/>
                <a:gd name="connsiteX31" fmla="*/ 736889 w 1139025"/>
                <a:gd name="connsiteY31" fmla="*/ 1265404 h 1582144"/>
                <a:gd name="connsiteX32" fmla="*/ 966690 w 1139025"/>
                <a:gd name="connsiteY32" fmla="*/ 1207042 h 1582144"/>
                <a:gd name="connsiteX33" fmla="*/ 1111998 w 1139025"/>
                <a:gd name="connsiteY33" fmla="*/ 1114031 h 1582144"/>
                <a:gd name="connsiteX34" fmla="*/ 1137752 w 1139025"/>
                <a:gd name="connsiteY34" fmla="*/ 1081034 h 158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9025" h="1582144">
                  <a:moveTo>
                    <a:pt x="1137752" y="1081034"/>
                  </a:moveTo>
                  <a:cubicBezTo>
                    <a:pt x="1136034" y="1077778"/>
                    <a:pt x="1132536" y="1074109"/>
                    <a:pt x="1127004" y="1069473"/>
                  </a:cubicBezTo>
                  <a:cubicBezTo>
                    <a:pt x="1104875" y="1050929"/>
                    <a:pt x="1042155" y="1022921"/>
                    <a:pt x="979225" y="1002772"/>
                  </a:cubicBezTo>
                  <a:cubicBezTo>
                    <a:pt x="916295" y="982624"/>
                    <a:pt x="839189" y="957785"/>
                    <a:pt x="749424" y="948578"/>
                  </a:cubicBezTo>
                  <a:cubicBezTo>
                    <a:pt x="659659" y="939372"/>
                    <a:pt x="508406" y="949728"/>
                    <a:pt x="440634" y="947530"/>
                  </a:cubicBezTo>
                  <a:cubicBezTo>
                    <a:pt x="372862" y="945333"/>
                    <a:pt x="337317" y="942016"/>
                    <a:pt x="342792" y="935395"/>
                  </a:cubicBezTo>
                  <a:cubicBezTo>
                    <a:pt x="348267" y="928774"/>
                    <a:pt x="479724" y="871316"/>
                    <a:pt x="539376" y="831285"/>
                  </a:cubicBezTo>
                  <a:cubicBezTo>
                    <a:pt x="599028" y="791255"/>
                    <a:pt x="652643" y="745906"/>
                    <a:pt x="700706" y="695211"/>
                  </a:cubicBezTo>
                  <a:cubicBezTo>
                    <a:pt x="748770" y="644517"/>
                    <a:pt x="801797" y="576004"/>
                    <a:pt x="827758" y="527120"/>
                  </a:cubicBezTo>
                  <a:cubicBezTo>
                    <a:pt x="850474" y="484345"/>
                    <a:pt x="875175" y="422389"/>
                    <a:pt x="863710" y="405965"/>
                  </a:cubicBezTo>
                  <a:cubicBezTo>
                    <a:pt x="862073" y="403619"/>
                    <a:pt x="859697" y="402201"/>
                    <a:pt x="856472" y="401902"/>
                  </a:cubicBezTo>
                  <a:cubicBezTo>
                    <a:pt x="830670" y="399509"/>
                    <a:pt x="660876" y="432846"/>
                    <a:pt x="573655" y="466135"/>
                  </a:cubicBezTo>
                  <a:cubicBezTo>
                    <a:pt x="486434" y="499426"/>
                    <a:pt x="373466" y="583267"/>
                    <a:pt x="333144" y="601642"/>
                  </a:cubicBezTo>
                  <a:cubicBezTo>
                    <a:pt x="292823" y="620017"/>
                    <a:pt x="315006" y="611898"/>
                    <a:pt x="331724" y="576389"/>
                  </a:cubicBezTo>
                  <a:cubicBezTo>
                    <a:pt x="348440" y="540881"/>
                    <a:pt x="417853" y="464734"/>
                    <a:pt x="433445" y="388592"/>
                  </a:cubicBezTo>
                  <a:cubicBezTo>
                    <a:pt x="448742" y="313899"/>
                    <a:pt x="448568" y="273866"/>
                    <a:pt x="437532" y="190292"/>
                  </a:cubicBezTo>
                  <a:cubicBezTo>
                    <a:pt x="423879" y="120382"/>
                    <a:pt x="407548" y="66105"/>
                    <a:pt x="369054" y="0"/>
                  </a:cubicBezTo>
                  <a:cubicBezTo>
                    <a:pt x="341815" y="10092"/>
                    <a:pt x="301654" y="62436"/>
                    <a:pt x="272071" y="98864"/>
                  </a:cubicBezTo>
                  <a:cubicBezTo>
                    <a:pt x="238261" y="140496"/>
                    <a:pt x="210862" y="177977"/>
                    <a:pt x="177009" y="248225"/>
                  </a:cubicBezTo>
                  <a:cubicBezTo>
                    <a:pt x="143156" y="318474"/>
                    <a:pt x="98434" y="400256"/>
                    <a:pt x="68951" y="520355"/>
                  </a:cubicBezTo>
                  <a:cubicBezTo>
                    <a:pt x="39469" y="640455"/>
                    <a:pt x="1642" y="831908"/>
                    <a:pt x="115" y="968823"/>
                  </a:cubicBezTo>
                  <a:cubicBezTo>
                    <a:pt x="-1414" y="1105738"/>
                    <a:pt x="12394" y="1230282"/>
                    <a:pt x="36361" y="1354537"/>
                  </a:cubicBezTo>
                  <a:cubicBezTo>
                    <a:pt x="48345" y="1416664"/>
                    <a:pt x="63801" y="1476814"/>
                    <a:pt x="81978" y="1536334"/>
                  </a:cubicBezTo>
                  <a:lnTo>
                    <a:pt x="97917" y="1582144"/>
                  </a:lnTo>
                  <a:lnTo>
                    <a:pt x="277898" y="1534579"/>
                  </a:lnTo>
                  <a:lnTo>
                    <a:pt x="257236" y="1465714"/>
                  </a:lnTo>
                  <a:cubicBezTo>
                    <a:pt x="246077" y="1424420"/>
                    <a:pt x="235900" y="1382759"/>
                    <a:pt x="227944" y="1346259"/>
                  </a:cubicBezTo>
                  <a:cubicBezTo>
                    <a:pt x="212034" y="1273258"/>
                    <a:pt x="201272" y="1183134"/>
                    <a:pt x="196954" y="1144962"/>
                  </a:cubicBezTo>
                  <a:cubicBezTo>
                    <a:pt x="192636" y="1106791"/>
                    <a:pt x="192145" y="1110365"/>
                    <a:pt x="202035" y="1117229"/>
                  </a:cubicBezTo>
                  <a:cubicBezTo>
                    <a:pt x="211924" y="1124092"/>
                    <a:pt x="290764" y="1173775"/>
                    <a:pt x="349529" y="1197243"/>
                  </a:cubicBezTo>
                  <a:cubicBezTo>
                    <a:pt x="408296" y="1220711"/>
                    <a:pt x="490073" y="1246678"/>
                    <a:pt x="554632" y="1258038"/>
                  </a:cubicBezTo>
                  <a:cubicBezTo>
                    <a:pt x="619192" y="1269398"/>
                    <a:pt x="668212" y="1273903"/>
                    <a:pt x="736889" y="1265404"/>
                  </a:cubicBezTo>
                  <a:cubicBezTo>
                    <a:pt x="805565" y="1256905"/>
                    <a:pt x="904172" y="1232270"/>
                    <a:pt x="966690" y="1207042"/>
                  </a:cubicBezTo>
                  <a:cubicBezTo>
                    <a:pt x="1029208" y="1181813"/>
                    <a:pt x="1085279" y="1136959"/>
                    <a:pt x="1111998" y="1114031"/>
                  </a:cubicBezTo>
                  <a:cubicBezTo>
                    <a:pt x="1132037" y="1096835"/>
                    <a:pt x="1142906" y="1090799"/>
                    <a:pt x="1137752" y="1081034"/>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2">
              <a:extLst>
                <a:ext uri="{FF2B5EF4-FFF2-40B4-BE49-F238E27FC236}">
                  <a16:creationId xmlns:a16="http://schemas.microsoft.com/office/drawing/2014/main" id="{A3954B24-FA02-282E-82A0-1A6F68CEC6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11780" flipH="1">
              <a:off x="74805" y="4899206"/>
              <a:ext cx="1139025" cy="1582144"/>
            </a:xfrm>
            <a:custGeom>
              <a:avLst/>
              <a:gdLst>
                <a:gd name="connsiteX0" fmla="*/ 1137752 w 1139025"/>
                <a:gd name="connsiteY0" fmla="*/ 1081034 h 1582144"/>
                <a:gd name="connsiteX1" fmla="*/ 1127004 w 1139025"/>
                <a:gd name="connsiteY1" fmla="*/ 1069473 h 1582144"/>
                <a:gd name="connsiteX2" fmla="*/ 979225 w 1139025"/>
                <a:gd name="connsiteY2" fmla="*/ 1002772 h 1582144"/>
                <a:gd name="connsiteX3" fmla="*/ 749424 w 1139025"/>
                <a:gd name="connsiteY3" fmla="*/ 948578 h 1582144"/>
                <a:gd name="connsiteX4" fmla="*/ 440634 w 1139025"/>
                <a:gd name="connsiteY4" fmla="*/ 947530 h 1582144"/>
                <a:gd name="connsiteX5" fmla="*/ 342792 w 1139025"/>
                <a:gd name="connsiteY5" fmla="*/ 935395 h 1582144"/>
                <a:gd name="connsiteX6" fmla="*/ 539376 w 1139025"/>
                <a:gd name="connsiteY6" fmla="*/ 831285 h 1582144"/>
                <a:gd name="connsiteX7" fmla="*/ 700706 w 1139025"/>
                <a:gd name="connsiteY7" fmla="*/ 695211 h 1582144"/>
                <a:gd name="connsiteX8" fmla="*/ 827758 w 1139025"/>
                <a:gd name="connsiteY8" fmla="*/ 527120 h 1582144"/>
                <a:gd name="connsiteX9" fmla="*/ 863710 w 1139025"/>
                <a:gd name="connsiteY9" fmla="*/ 405965 h 1582144"/>
                <a:gd name="connsiteX10" fmla="*/ 856472 w 1139025"/>
                <a:gd name="connsiteY10" fmla="*/ 401902 h 1582144"/>
                <a:gd name="connsiteX11" fmla="*/ 573655 w 1139025"/>
                <a:gd name="connsiteY11" fmla="*/ 466135 h 1582144"/>
                <a:gd name="connsiteX12" fmla="*/ 333144 w 1139025"/>
                <a:gd name="connsiteY12" fmla="*/ 601642 h 1582144"/>
                <a:gd name="connsiteX13" fmla="*/ 331724 w 1139025"/>
                <a:gd name="connsiteY13" fmla="*/ 576389 h 1582144"/>
                <a:gd name="connsiteX14" fmla="*/ 433445 w 1139025"/>
                <a:gd name="connsiteY14" fmla="*/ 388592 h 1582144"/>
                <a:gd name="connsiteX15" fmla="*/ 437532 w 1139025"/>
                <a:gd name="connsiteY15" fmla="*/ 190292 h 1582144"/>
                <a:gd name="connsiteX16" fmla="*/ 369054 w 1139025"/>
                <a:gd name="connsiteY16" fmla="*/ 0 h 1582144"/>
                <a:gd name="connsiteX17" fmla="*/ 272071 w 1139025"/>
                <a:gd name="connsiteY17" fmla="*/ 98864 h 1582144"/>
                <a:gd name="connsiteX18" fmla="*/ 177009 w 1139025"/>
                <a:gd name="connsiteY18" fmla="*/ 248225 h 1582144"/>
                <a:gd name="connsiteX19" fmla="*/ 68951 w 1139025"/>
                <a:gd name="connsiteY19" fmla="*/ 520355 h 1582144"/>
                <a:gd name="connsiteX20" fmla="*/ 115 w 1139025"/>
                <a:gd name="connsiteY20" fmla="*/ 968823 h 1582144"/>
                <a:gd name="connsiteX21" fmla="*/ 36361 w 1139025"/>
                <a:gd name="connsiteY21" fmla="*/ 1354537 h 1582144"/>
                <a:gd name="connsiteX22" fmla="*/ 81978 w 1139025"/>
                <a:gd name="connsiteY22" fmla="*/ 1536334 h 1582144"/>
                <a:gd name="connsiteX23" fmla="*/ 97917 w 1139025"/>
                <a:gd name="connsiteY23" fmla="*/ 1582144 h 1582144"/>
                <a:gd name="connsiteX24" fmla="*/ 277898 w 1139025"/>
                <a:gd name="connsiteY24" fmla="*/ 1534579 h 1582144"/>
                <a:gd name="connsiteX25" fmla="*/ 257236 w 1139025"/>
                <a:gd name="connsiteY25" fmla="*/ 1465714 h 1582144"/>
                <a:gd name="connsiteX26" fmla="*/ 227944 w 1139025"/>
                <a:gd name="connsiteY26" fmla="*/ 1346259 h 1582144"/>
                <a:gd name="connsiteX27" fmla="*/ 196954 w 1139025"/>
                <a:gd name="connsiteY27" fmla="*/ 1144962 h 1582144"/>
                <a:gd name="connsiteX28" fmla="*/ 202035 w 1139025"/>
                <a:gd name="connsiteY28" fmla="*/ 1117229 h 1582144"/>
                <a:gd name="connsiteX29" fmla="*/ 349529 w 1139025"/>
                <a:gd name="connsiteY29" fmla="*/ 1197243 h 1582144"/>
                <a:gd name="connsiteX30" fmla="*/ 554632 w 1139025"/>
                <a:gd name="connsiteY30" fmla="*/ 1258038 h 1582144"/>
                <a:gd name="connsiteX31" fmla="*/ 736889 w 1139025"/>
                <a:gd name="connsiteY31" fmla="*/ 1265404 h 1582144"/>
                <a:gd name="connsiteX32" fmla="*/ 966690 w 1139025"/>
                <a:gd name="connsiteY32" fmla="*/ 1207042 h 1582144"/>
                <a:gd name="connsiteX33" fmla="*/ 1111998 w 1139025"/>
                <a:gd name="connsiteY33" fmla="*/ 1114031 h 1582144"/>
                <a:gd name="connsiteX34" fmla="*/ 1137752 w 1139025"/>
                <a:gd name="connsiteY34" fmla="*/ 1081034 h 158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9025" h="1582144">
                  <a:moveTo>
                    <a:pt x="1137752" y="1081034"/>
                  </a:moveTo>
                  <a:cubicBezTo>
                    <a:pt x="1136034" y="1077778"/>
                    <a:pt x="1132536" y="1074109"/>
                    <a:pt x="1127004" y="1069473"/>
                  </a:cubicBezTo>
                  <a:cubicBezTo>
                    <a:pt x="1104875" y="1050929"/>
                    <a:pt x="1042155" y="1022921"/>
                    <a:pt x="979225" y="1002772"/>
                  </a:cubicBezTo>
                  <a:cubicBezTo>
                    <a:pt x="916295" y="982624"/>
                    <a:pt x="839189" y="957785"/>
                    <a:pt x="749424" y="948578"/>
                  </a:cubicBezTo>
                  <a:cubicBezTo>
                    <a:pt x="659659" y="939372"/>
                    <a:pt x="508406" y="949728"/>
                    <a:pt x="440634" y="947530"/>
                  </a:cubicBezTo>
                  <a:cubicBezTo>
                    <a:pt x="372862" y="945333"/>
                    <a:pt x="337317" y="942016"/>
                    <a:pt x="342792" y="935395"/>
                  </a:cubicBezTo>
                  <a:cubicBezTo>
                    <a:pt x="348267" y="928774"/>
                    <a:pt x="479724" y="871316"/>
                    <a:pt x="539376" y="831285"/>
                  </a:cubicBezTo>
                  <a:cubicBezTo>
                    <a:pt x="599028" y="791255"/>
                    <a:pt x="652643" y="745906"/>
                    <a:pt x="700706" y="695211"/>
                  </a:cubicBezTo>
                  <a:cubicBezTo>
                    <a:pt x="748770" y="644517"/>
                    <a:pt x="801797" y="576004"/>
                    <a:pt x="827758" y="527120"/>
                  </a:cubicBezTo>
                  <a:cubicBezTo>
                    <a:pt x="850474" y="484345"/>
                    <a:pt x="875175" y="422389"/>
                    <a:pt x="863710" y="405965"/>
                  </a:cubicBezTo>
                  <a:cubicBezTo>
                    <a:pt x="862073" y="403619"/>
                    <a:pt x="859697" y="402201"/>
                    <a:pt x="856472" y="401902"/>
                  </a:cubicBezTo>
                  <a:cubicBezTo>
                    <a:pt x="830670" y="399509"/>
                    <a:pt x="660876" y="432846"/>
                    <a:pt x="573655" y="466135"/>
                  </a:cubicBezTo>
                  <a:cubicBezTo>
                    <a:pt x="486434" y="499426"/>
                    <a:pt x="373466" y="583267"/>
                    <a:pt x="333144" y="601642"/>
                  </a:cubicBezTo>
                  <a:cubicBezTo>
                    <a:pt x="292823" y="620017"/>
                    <a:pt x="315006" y="611898"/>
                    <a:pt x="331724" y="576389"/>
                  </a:cubicBezTo>
                  <a:cubicBezTo>
                    <a:pt x="348440" y="540881"/>
                    <a:pt x="417853" y="464734"/>
                    <a:pt x="433445" y="388592"/>
                  </a:cubicBezTo>
                  <a:cubicBezTo>
                    <a:pt x="448742" y="313899"/>
                    <a:pt x="448568" y="273866"/>
                    <a:pt x="437532" y="190292"/>
                  </a:cubicBezTo>
                  <a:cubicBezTo>
                    <a:pt x="423879" y="120382"/>
                    <a:pt x="407548" y="66105"/>
                    <a:pt x="369054" y="0"/>
                  </a:cubicBezTo>
                  <a:cubicBezTo>
                    <a:pt x="341815" y="10092"/>
                    <a:pt x="301654" y="62436"/>
                    <a:pt x="272071" y="98864"/>
                  </a:cubicBezTo>
                  <a:cubicBezTo>
                    <a:pt x="238261" y="140496"/>
                    <a:pt x="210862" y="177977"/>
                    <a:pt x="177009" y="248225"/>
                  </a:cubicBezTo>
                  <a:cubicBezTo>
                    <a:pt x="143156" y="318474"/>
                    <a:pt x="98434" y="400256"/>
                    <a:pt x="68951" y="520355"/>
                  </a:cubicBezTo>
                  <a:cubicBezTo>
                    <a:pt x="39469" y="640455"/>
                    <a:pt x="1642" y="831908"/>
                    <a:pt x="115" y="968823"/>
                  </a:cubicBezTo>
                  <a:cubicBezTo>
                    <a:pt x="-1414" y="1105738"/>
                    <a:pt x="12394" y="1230282"/>
                    <a:pt x="36361" y="1354537"/>
                  </a:cubicBezTo>
                  <a:cubicBezTo>
                    <a:pt x="48345" y="1416664"/>
                    <a:pt x="63801" y="1476814"/>
                    <a:pt x="81978" y="1536334"/>
                  </a:cubicBezTo>
                  <a:lnTo>
                    <a:pt x="97917" y="1582144"/>
                  </a:lnTo>
                  <a:lnTo>
                    <a:pt x="277898" y="1534579"/>
                  </a:lnTo>
                  <a:lnTo>
                    <a:pt x="257236" y="1465714"/>
                  </a:lnTo>
                  <a:cubicBezTo>
                    <a:pt x="246077" y="1424420"/>
                    <a:pt x="235900" y="1382759"/>
                    <a:pt x="227944" y="1346259"/>
                  </a:cubicBezTo>
                  <a:cubicBezTo>
                    <a:pt x="212034" y="1273258"/>
                    <a:pt x="201272" y="1183134"/>
                    <a:pt x="196954" y="1144962"/>
                  </a:cubicBezTo>
                  <a:cubicBezTo>
                    <a:pt x="192636" y="1106791"/>
                    <a:pt x="192145" y="1110365"/>
                    <a:pt x="202035" y="1117229"/>
                  </a:cubicBezTo>
                  <a:cubicBezTo>
                    <a:pt x="211924" y="1124092"/>
                    <a:pt x="290764" y="1173775"/>
                    <a:pt x="349529" y="1197243"/>
                  </a:cubicBezTo>
                  <a:cubicBezTo>
                    <a:pt x="408296" y="1220711"/>
                    <a:pt x="490073" y="1246678"/>
                    <a:pt x="554632" y="1258038"/>
                  </a:cubicBezTo>
                  <a:cubicBezTo>
                    <a:pt x="619192" y="1269398"/>
                    <a:pt x="668212" y="1273903"/>
                    <a:pt x="736889" y="1265404"/>
                  </a:cubicBezTo>
                  <a:cubicBezTo>
                    <a:pt x="805565" y="1256905"/>
                    <a:pt x="904172" y="1232270"/>
                    <a:pt x="966690" y="1207042"/>
                  </a:cubicBezTo>
                  <a:cubicBezTo>
                    <a:pt x="1029208" y="1181813"/>
                    <a:pt x="1085279" y="1136959"/>
                    <a:pt x="1111998" y="1114031"/>
                  </a:cubicBezTo>
                  <a:cubicBezTo>
                    <a:pt x="1132037" y="1096835"/>
                    <a:pt x="1142906" y="1090799"/>
                    <a:pt x="1137752" y="1081034"/>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3">
              <a:extLst>
                <a:ext uri="{FF2B5EF4-FFF2-40B4-BE49-F238E27FC236}">
                  <a16:creationId xmlns:a16="http://schemas.microsoft.com/office/drawing/2014/main" id="{FB1856D3-FD4B-CD62-EC3A-AAD3DAD94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854868" flipV="1">
              <a:off x="1082983" y="6213254"/>
              <a:ext cx="1378501" cy="835248"/>
            </a:xfrm>
            <a:custGeom>
              <a:avLst/>
              <a:gdLst>
                <a:gd name="connsiteX0" fmla="*/ 0 w 1378501"/>
                <a:gd name="connsiteY0" fmla="*/ 457699 h 835248"/>
                <a:gd name="connsiteX1" fmla="*/ 309589 w 1378501"/>
                <a:gd name="connsiteY1" fmla="*/ 547968 h 835248"/>
                <a:gd name="connsiteX2" fmla="*/ 1338922 w 1378501"/>
                <a:gd name="connsiteY2" fmla="*/ 825181 h 835248"/>
                <a:gd name="connsiteX3" fmla="*/ 1378501 w 1378501"/>
                <a:gd name="connsiteY3" fmla="*/ 835248 h 835248"/>
                <a:gd name="connsiteX4" fmla="*/ 615311 w 1378501"/>
                <a:gd name="connsiteY4" fmla="*/ 0 h 835248"/>
                <a:gd name="connsiteX5" fmla="*/ 523562 w 1378501"/>
                <a:gd name="connsiteY5" fmla="*/ 11014 h 835248"/>
                <a:gd name="connsiteX6" fmla="*/ 401416 w 1378501"/>
                <a:gd name="connsiteY6" fmla="*/ 51298 h 835248"/>
                <a:gd name="connsiteX7" fmla="*/ 0 w 1378501"/>
                <a:gd name="connsiteY7" fmla="*/ 457699 h 83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8501" h="835248">
                  <a:moveTo>
                    <a:pt x="0" y="457699"/>
                  </a:moveTo>
                  <a:cubicBezTo>
                    <a:pt x="2702" y="462414"/>
                    <a:pt x="175299" y="500371"/>
                    <a:pt x="309589" y="547968"/>
                  </a:cubicBezTo>
                  <a:lnTo>
                    <a:pt x="1338922" y="825181"/>
                  </a:lnTo>
                  <a:lnTo>
                    <a:pt x="1378501" y="835248"/>
                  </a:lnTo>
                  <a:lnTo>
                    <a:pt x="615311" y="0"/>
                  </a:lnTo>
                  <a:lnTo>
                    <a:pt x="523562" y="11014"/>
                  </a:lnTo>
                  <a:cubicBezTo>
                    <a:pt x="480608" y="20420"/>
                    <a:pt x="439331" y="33895"/>
                    <a:pt x="401416" y="51298"/>
                  </a:cubicBezTo>
                  <a:cubicBezTo>
                    <a:pt x="249756" y="120912"/>
                    <a:pt x="14596" y="420420"/>
                    <a:pt x="0" y="457699"/>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4">
              <a:extLst>
                <a:ext uri="{FF2B5EF4-FFF2-40B4-BE49-F238E27FC236}">
                  <a16:creationId xmlns:a16="http://schemas.microsoft.com/office/drawing/2014/main" id="{53FE9662-EC6E-2AEF-0C9E-6DFFCE1237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854868" flipV="1">
              <a:off x="1082983" y="6213254"/>
              <a:ext cx="1378501" cy="835248"/>
            </a:xfrm>
            <a:custGeom>
              <a:avLst/>
              <a:gdLst>
                <a:gd name="connsiteX0" fmla="*/ 0 w 1378501"/>
                <a:gd name="connsiteY0" fmla="*/ 457699 h 835248"/>
                <a:gd name="connsiteX1" fmla="*/ 309589 w 1378501"/>
                <a:gd name="connsiteY1" fmla="*/ 547968 h 835248"/>
                <a:gd name="connsiteX2" fmla="*/ 1338922 w 1378501"/>
                <a:gd name="connsiteY2" fmla="*/ 825181 h 835248"/>
                <a:gd name="connsiteX3" fmla="*/ 1378501 w 1378501"/>
                <a:gd name="connsiteY3" fmla="*/ 835248 h 835248"/>
                <a:gd name="connsiteX4" fmla="*/ 615311 w 1378501"/>
                <a:gd name="connsiteY4" fmla="*/ 0 h 835248"/>
                <a:gd name="connsiteX5" fmla="*/ 523562 w 1378501"/>
                <a:gd name="connsiteY5" fmla="*/ 11014 h 835248"/>
                <a:gd name="connsiteX6" fmla="*/ 401416 w 1378501"/>
                <a:gd name="connsiteY6" fmla="*/ 51298 h 835248"/>
                <a:gd name="connsiteX7" fmla="*/ 0 w 1378501"/>
                <a:gd name="connsiteY7" fmla="*/ 457699 h 83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8501" h="835248">
                  <a:moveTo>
                    <a:pt x="0" y="457699"/>
                  </a:moveTo>
                  <a:cubicBezTo>
                    <a:pt x="2702" y="462414"/>
                    <a:pt x="175299" y="500371"/>
                    <a:pt x="309589" y="547968"/>
                  </a:cubicBezTo>
                  <a:lnTo>
                    <a:pt x="1338922" y="825181"/>
                  </a:lnTo>
                  <a:lnTo>
                    <a:pt x="1378501" y="835248"/>
                  </a:lnTo>
                  <a:lnTo>
                    <a:pt x="615311" y="0"/>
                  </a:lnTo>
                  <a:lnTo>
                    <a:pt x="523562" y="11014"/>
                  </a:lnTo>
                  <a:cubicBezTo>
                    <a:pt x="480608" y="20420"/>
                    <a:pt x="439331" y="33895"/>
                    <a:pt x="401416" y="51298"/>
                  </a:cubicBezTo>
                  <a:cubicBezTo>
                    <a:pt x="249756" y="120912"/>
                    <a:pt x="14596" y="420420"/>
                    <a:pt x="0" y="457699"/>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C5EBFD5E-5D12-731F-DDA1-B87B5D11E9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9303334" flipH="1">
              <a:off x="1891316" y="5868019"/>
              <a:ext cx="326995" cy="298503"/>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618490 w 4786397"/>
                <a:gd name="connsiteY0" fmla="*/ 334011 h 4492102"/>
                <a:gd name="connsiteX1" fmla="*/ 3990493 w 4786397"/>
                <a:gd name="connsiteY1" fmla="*/ 118959 h 4492102"/>
                <a:gd name="connsiteX2" fmla="*/ 4762261 w 4786397"/>
                <a:gd name="connsiteY2" fmla="*/ 1434061 h 4492102"/>
                <a:gd name="connsiteX3" fmla="*/ 4477383 w 4786397"/>
                <a:gd name="connsiteY3" fmla="*/ 3337242 h 4492102"/>
                <a:gd name="connsiteX4" fmla="*/ 3446218 w 4786397"/>
                <a:gd name="connsiteY4" fmla="*/ 4373010 h 4492102"/>
                <a:gd name="connsiteX5" fmla="*/ 1100888 w 4786397"/>
                <a:gd name="connsiteY5" fmla="*/ 4185391 h 4492102"/>
                <a:gd name="connsiteX6" fmla="*/ 59712 w 4786397"/>
                <a:gd name="connsiteY6" fmla="*/ 2523820 h 4492102"/>
                <a:gd name="connsiteX7" fmla="*/ 618490 w 4786397"/>
                <a:gd name="connsiteY7" fmla="*/ 334011 h 4492102"/>
                <a:gd name="connsiteX0" fmla="*/ 618490 w 4880845"/>
                <a:gd name="connsiteY0" fmla="*/ 334011 h 4207111"/>
                <a:gd name="connsiteX1" fmla="*/ 3990493 w 4880845"/>
                <a:gd name="connsiteY1" fmla="*/ 118959 h 4207111"/>
                <a:gd name="connsiteX2" fmla="*/ 4762261 w 4880845"/>
                <a:gd name="connsiteY2" fmla="*/ 1434061 h 4207111"/>
                <a:gd name="connsiteX3" fmla="*/ 4477383 w 4880845"/>
                <a:gd name="connsiteY3" fmla="*/ 3337242 h 4207111"/>
                <a:gd name="connsiteX4" fmla="*/ 1100888 w 4880845"/>
                <a:gd name="connsiteY4" fmla="*/ 4185391 h 4207111"/>
                <a:gd name="connsiteX5" fmla="*/ 59712 w 4880845"/>
                <a:gd name="connsiteY5" fmla="*/ 2523820 h 4207111"/>
                <a:gd name="connsiteX6" fmla="*/ 618490 w 4880845"/>
                <a:gd name="connsiteY6" fmla="*/ 334011 h 4207111"/>
                <a:gd name="connsiteX0" fmla="*/ 618490 w 4708128"/>
                <a:gd name="connsiteY0" fmla="*/ 334011 h 4207111"/>
                <a:gd name="connsiteX1" fmla="*/ 3990493 w 4708128"/>
                <a:gd name="connsiteY1" fmla="*/ 118959 h 4207111"/>
                <a:gd name="connsiteX2" fmla="*/ 4477383 w 4708128"/>
                <a:gd name="connsiteY2" fmla="*/ 3337242 h 4207111"/>
                <a:gd name="connsiteX3" fmla="*/ 1100888 w 4708128"/>
                <a:gd name="connsiteY3" fmla="*/ 4185391 h 4207111"/>
                <a:gd name="connsiteX4" fmla="*/ 59712 w 4708128"/>
                <a:gd name="connsiteY4" fmla="*/ 2523820 h 4207111"/>
                <a:gd name="connsiteX5" fmla="*/ 618490 w 4708128"/>
                <a:gd name="connsiteY5" fmla="*/ 334011 h 4207111"/>
                <a:gd name="connsiteX0" fmla="*/ 618490 w 4659985"/>
                <a:gd name="connsiteY0" fmla="*/ 334011 h 4457960"/>
                <a:gd name="connsiteX1" fmla="*/ 3990493 w 4659985"/>
                <a:gd name="connsiteY1" fmla="*/ 118959 h 4457960"/>
                <a:gd name="connsiteX2" fmla="*/ 4477383 w 4659985"/>
                <a:gd name="connsiteY2" fmla="*/ 3337242 h 4457960"/>
                <a:gd name="connsiteX3" fmla="*/ 1750735 w 4659985"/>
                <a:gd name="connsiteY3" fmla="*/ 4436235 h 4457960"/>
                <a:gd name="connsiteX4" fmla="*/ 59712 w 4659985"/>
                <a:gd name="connsiteY4" fmla="*/ 2523820 h 4457960"/>
                <a:gd name="connsiteX5" fmla="*/ 618490 w 4659985"/>
                <a:gd name="connsiteY5" fmla="*/ 334011 h 4457960"/>
                <a:gd name="connsiteX0" fmla="*/ 577306 w 4618801"/>
                <a:gd name="connsiteY0" fmla="*/ 304401 h 4428350"/>
                <a:gd name="connsiteX1" fmla="*/ 3949309 w 4618801"/>
                <a:gd name="connsiteY1" fmla="*/ 89349 h 4428350"/>
                <a:gd name="connsiteX2" fmla="*/ 4436199 w 4618801"/>
                <a:gd name="connsiteY2" fmla="*/ 3307632 h 4428350"/>
                <a:gd name="connsiteX3" fmla="*/ 1709551 w 4618801"/>
                <a:gd name="connsiteY3" fmla="*/ 4406625 h 4428350"/>
                <a:gd name="connsiteX4" fmla="*/ 18528 w 4618801"/>
                <a:gd name="connsiteY4" fmla="*/ 2494210 h 4428350"/>
                <a:gd name="connsiteX5" fmla="*/ 577306 w 4618801"/>
                <a:gd name="connsiteY5" fmla="*/ 304401 h 442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801" h="4428350">
                  <a:moveTo>
                    <a:pt x="577306" y="304401"/>
                  </a:moveTo>
                  <a:cubicBezTo>
                    <a:pt x="692934" y="18127"/>
                    <a:pt x="3258681" y="-93993"/>
                    <a:pt x="3949309" y="89349"/>
                  </a:cubicBezTo>
                  <a:cubicBezTo>
                    <a:pt x="4592458" y="589887"/>
                    <a:pt x="4809492" y="2588086"/>
                    <a:pt x="4436199" y="3307632"/>
                  </a:cubicBezTo>
                  <a:cubicBezTo>
                    <a:pt x="4062906" y="4027178"/>
                    <a:pt x="2445829" y="4542195"/>
                    <a:pt x="1709551" y="4406625"/>
                  </a:cubicBezTo>
                  <a:cubicBezTo>
                    <a:pt x="1145133" y="4098427"/>
                    <a:pt x="130365" y="3123445"/>
                    <a:pt x="18528" y="2494210"/>
                  </a:cubicBezTo>
                  <a:cubicBezTo>
                    <a:pt x="-109257" y="1817128"/>
                    <a:pt x="461678" y="590675"/>
                    <a:pt x="577306" y="304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6" name="Graphic 5" descr="Airplane with solid fill">
            <a:extLst>
              <a:ext uri="{FF2B5EF4-FFF2-40B4-BE49-F238E27FC236}">
                <a16:creationId xmlns:a16="http://schemas.microsoft.com/office/drawing/2014/main" id="{BAD2DEE7-2E33-6009-2033-FAE81AEE57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750161">
            <a:off x="6459776" y="3001858"/>
            <a:ext cx="3472532" cy="3472532"/>
          </a:xfrm>
          <a:prstGeom prst="rect">
            <a:avLst/>
          </a:prstGeom>
        </p:spPr>
      </p:pic>
    </p:spTree>
    <p:extLst>
      <p:ext uri="{BB962C8B-B14F-4D97-AF65-F5344CB8AC3E}">
        <p14:creationId xmlns:p14="http://schemas.microsoft.com/office/powerpoint/2010/main" val="328006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C5DAAFFC-64EC-6E9D-525B-EDB57F385A74}"/>
              </a:ext>
            </a:extLst>
          </p:cNvPr>
          <p:cNvSpPr txBox="1"/>
          <p:nvPr/>
        </p:nvSpPr>
        <p:spPr>
          <a:xfrm>
            <a:off x="838200" y="2087155"/>
            <a:ext cx="4343400" cy="3126497"/>
          </a:xfrm>
          <a:prstGeom prst="rect">
            <a:avLst/>
          </a:prstGeom>
        </p:spPr>
        <p:txBody>
          <a:bodyPr vert="horz" wrap="square" lIns="0" tIns="109220" rIns="0" bIns="0" rtlCol="0">
            <a:spAutoFit/>
          </a:bodyPr>
          <a:lstStyle/>
          <a:p>
            <a:pPr marL="469900" indent="-457200">
              <a:lnSpc>
                <a:spcPct val="100000"/>
              </a:lnSpc>
              <a:spcBef>
                <a:spcPts val="860"/>
              </a:spcBef>
              <a:buFont typeface="Wingdings" panose="05000000000000000000" pitchFamily="2" charset="2"/>
              <a:buChar char="q"/>
            </a:pPr>
            <a:r>
              <a:rPr sz="4400" spc="-10" dirty="0">
                <a:solidFill>
                  <a:schemeClr val="bg2">
                    <a:lumMod val="10000"/>
                  </a:schemeClr>
                </a:solidFill>
                <a:latin typeface="Times New Roman"/>
                <a:cs typeface="Times New Roman"/>
              </a:rPr>
              <a:t>Location</a:t>
            </a:r>
            <a:endParaRPr sz="4400" dirty="0">
              <a:solidFill>
                <a:schemeClr val="bg2">
                  <a:lumMod val="10000"/>
                </a:schemeClr>
              </a:solidFill>
              <a:latin typeface="Times New Roman"/>
              <a:cs typeface="Times New Roman"/>
            </a:endParaRPr>
          </a:p>
          <a:p>
            <a:pPr marL="469900" indent="-457200">
              <a:lnSpc>
                <a:spcPct val="100000"/>
              </a:lnSpc>
              <a:spcBef>
                <a:spcPts val="760"/>
              </a:spcBef>
              <a:buFont typeface="Wingdings" panose="05000000000000000000" pitchFamily="2" charset="2"/>
              <a:buChar char="q"/>
            </a:pPr>
            <a:r>
              <a:rPr sz="4400" spc="-10" dirty="0">
                <a:solidFill>
                  <a:schemeClr val="bg2">
                    <a:lumMod val="10000"/>
                  </a:schemeClr>
                </a:solidFill>
                <a:latin typeface="Times New Roman"/>
                <a:cs typeface="Times New Roman"/>
              </a:rPr>
              <a:t>Language</a:t>
            </a:r>
            <a:endParaRPr sz="4400" dirty="0">
              <a:solidFill>
                <a:schemeClr val="bg2">
                  <a:lumMod val="10000"/>
                </a:schemeClr>
              </a:solidFill>
              <a:latin typeface="Times New Roman"/>
              <a:cs typeface="Times New Roman"/>
            </a:endParaRPr>
          </a:p>
          <a:p>
            <a:pPr marL="469900" indent="-457200">
              <a:lnSpc>
                <a:spcPct val="100000"/>
              </a:lnSpc>
              <a:spcBef>
                <a:spcPts val="760"/>
              </a:spcBef>
              <a:buFont typeface="Wingdings" panose="05000000000000000000" pitchFamily="2" charset="2"/>
              <a:buChar char="q"/>
            </a:pPr>
            <a:r>
              <a:rPr sz="4400" spc="-10" dirty="0">
                <a:solidFill>
                  <a:schemeClr val="bg2">
                    <a:lumMod val="10000"/>
                  </a:schemeClr>
                </a:solidFill>
                <a:latin typeface="Times New Roman"/>
                <a:cs typeface="Times New Roman"/>
              </a:rPr>
              <a:t>Currency</a:t>
            </a:r>
            <a:endParaRPr sz="4400" dirty="0">
              <a:solidFill>
                <a:schemeClr val="bg2">
                  <a:lumMod val="10000"/>
                </a:schemeClr>
              </a:solidFill>
              <a:latin typeface="Times New Roman"/>
              <a:cs typeface="Times New Roman"/>
            </a:endParaRPr>
          </a:p>
          <a:p>
            <a:pPr marL="469900" indent="-457200">
              <a:lnSpc>
                <a:spcPct val="100000"/>
              </a:lnSpc>
              <a:spcBef>
                <a:spcPts val="780"/>
              </a:spcBef>
              <a:buFont typeface="Wingdings" panose="05000000000000000000" pitchFamily="2" charset="2"/>
              <a:buChar char="q"/>
            </a:pPr>
            <a:r>
              <a:rPr sz="4400" spc="-10" dirty="0">
                <a:solidFill>
                  <a:schemeClr val="bg2">
                    <a:lumMod val="10000"/>
                  </a:schemeClr>
                </a:solidFill>
                <a:latin typeface="Times New Roman"/>
                <a:cs typeface="Times New Roman"/>
              </a:rPr>
              <a:t>Gestures</a:t>
            </a:r>
            <a:endParaRPr sz="4400" dirty="0">
              <a:solidFill>
                <a:schemeClr val="bg2">
                  <a:lumMod val="10000"/>
                </a:schemeClr>
              </a:solidFill>
              <a:latin typeface="Times New Roman"/>
              <a:cs typeface="Times New Roman"/>
            </a:endParaRPr>
          </a:p>
        </p:txBody>
      </p:sp>
      <p:pic>
        <p:nvPicPr>
          <p:cNvPr id="4" name="Graphic 3" descr="Route (Two Pins With A Path) with solid fill">
            <a:extLst>
              <a:ext uri="{FF2B5EF4-FFF2-40B4-BE49-F238E27FC236}">
                <a16:creationId xmlns:a16="http://schemas.microsoft.com/office/drawing/2014/main" id="{84A5CAD0-D701-877C-DC9A-7FBF012DD9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0" y="3276600"/>
            <a:ext cx="3200400" cy="3200400"/>
          </a:xfrm>
          <a:prstGeom prst="rect">
            <a:avLst/>
          </a:prstGeom>
        </p:spPr>
      </p:pic>
      <p:sp>
        <p:nvSpPr>
          <p:cNvPr id="5" name="TextBox 4">
            <a:extLst>
              <a:ext uri="{FF2B5EF4-FFF2-40B4-BE49-F238E27FC236}">
                <a16:creationId xmlns:a16="http://schemas.microsoft.com/office/drawing/2014/main" id="{0839983F-B032-0778-1310-DE0C9673C064}"/>
              </a:ext>
            </a:extLst>
          </p:cNvPr>
          <p:cNvSpPr txBox="1"/>
          <p:nvPr/>
        </p:nvSpPr>
        <p:spPr>
          <a:xfrm>
            <a:off x="1828800" y="228600"/>
            <a:ext cx="8305800" cy="1200329"/>
          </a:xfrm>
          <a:prstGeom prst="rect">
            <a:avLst/>
          </a:prstGeom>
          <a:noFill/>
        </p:spPr>
        <p:txBody>
          <a:bodyPr wrap="square" rtlCol="0">
            <a:spAutoFit/>
          </a:bodyPr>
          <a:lstStyle/>
          <a:p>
            <a:pPr algn="ctr"/>
            <a:r>
              <a:rPr lang="en-US" sz="7200" b="1" dirty="0">
                <a:latin typeface="Cambria" panose="02040503050406030204" pitchFamily="18" charset="0"/>
                <a:ea typeface="Cambria" panose="02040503050406030204" pitchFamily="18" charset="0"/>
              </a:rPr>
              <a:t>Research</a:t>
            </a:r>
          </a:p>
        </p:txBody>
      </p:sp>
      <p:sp>
        <p:nvSpPr>
          <p:cNvPr id="6" name="object 6">
            <a:extLst>
              <a:ext uri="{FF2B5EF4-FFF2-40B4-BE49-F238E27FC236}">
                <a16:creationId xmlns:a16="http://schemas.microsoft.com/office/drawing/2014/main" id="{7F69FDB1-F9A8-6603-F2B4-D9F10377A8F6}"/>
              </a:ext>
            </a:extLst>
          </p:cNvPr>
          <p:cNvSpPr txBox="1"/>
          <p:nvPr/>
        </p:nvSpPr>
        <p:spPr>
          <a:xfrm>
            <a:off x="4838702" y="2138450"/>
            <a:ext cx="4343400" cy="3023905"/>
          </a:xfrm>
          <a:prstGeom prst="rect">
            <a:avLst/>
          </a:prstGeom>
        </p:spPr>
        <p:txBody>
          <a:bodyPr vert="horz" wrap="square" lIns="0" tIns="109220" rIns="0" bIns="0" rtlCol="0">
            <a:spAutoFit/>
          </a:bodyPr>
          <a:lstStyle/>
          <a:p>
            <a:pPr marL="469900" indent="-457200">
              <a:lnSpc>
                <a:spcPct val="100000"/>
              </a:lnSpc>
              <a:spcBef>
                <a:spcPts val="760"/>
              </a:spcBef>
              <a:buFont typeface="Wingdings" panose="05000000000000000000" pitchFamily="2" charset="2"/>
              <a:buChar char="q"/>
            </a:pPr>
            <a:r>
              <a:rPr sz="4400" spc="-10" dirty="0">
                <a:solidFill>
                  <a:schemeClr val="bg2">
                    <a:lumMod val="10000"/>
                  </a:schemeClr>
                </a:solidFill>
                <a:latin typeface="Times New Roman"/>
                <a:cs typeface="Times New Roman"/>
              </a:rPr>
              <a:t>Transportation</a:t>
            </a:r>
            <a:r>
              <a:rPr sz="4400" spc="110" dirty="0">
                <a:solidFill>
                  <a:schemeClr val="bg2">
                    <a:lumMod val="10000"/>
                  </a:schemeClr>
                </a:solidFill>
                <a:latin typeface="Times New Roman"/>
                <a:cs typeface="Times New Roman"/>
              </a:rPr>
              <a:t> </a:t>
            </a:r>
            <a:endParaRPr lang="en-US" sz="4400" spc="110" dirty="0">
              <a:solidFill>
                <a:schemeClr val="bg2">
                  <a:lumMod val="10000"/>
                </a:schemeClr>
              </a:solidFill>
              <a:latin typeface="Times New Roman"/>
              <a:cs typeface="Times New Roman"/>
            </a:endParaRPr>
          </a:p>
          <a:p>
            <a:pPr marL="469900" indent="-457200">
              <a:lnSpc>
                <a:spcPct val="100000"/>
              </a:lnSpc>
              <a:spcBef>
                <a:spcPts val="760"/>
              </a:spcBef>
              <a:buFont typeface="Wingdings" panose="05000000000000000000" pitchFamily="2" charset="2"/>
              <a:buChar char="q"/>
            </a:pPr>
            <a:r>
              <a:rPr sz="4400" spc="-10" dirty="0">
                <a:solidFill>
                  <a:schemeClr val="bg2">
                    <a:lumMod val="10000"/>
                  </a:schemeClr>
                </a:solidFill>
                <a:latin typeface="Times New Roman"/>
                <a:cs typeface="Times New Roman"/>
              </a:rPr>
              <a:t>Dress</a:t>
            </a:r>
            <a:endParaRPr sz="4400" dirty="0">
              <a:solidFill>
                <a:schemeClr val="bg2">
                  <a:lumMod val="10000"/>
                </a:schemeClr>
              </a:solidFill>
              <a:latin typeface="Times New Roman"/>
              <a:cs typeface="Times New Roman"/>
            </a:endParaRPr>
          </a:p>
          <a:p>
            <a:pPr marL="469900" indent="-457200">
              <a:lnSpc>
                <a:spcPct val="100000"/>
              </a:lnSpc>
              <a:spcBef>
                <a:spcPts val="760"/>
              </a:spcBef>
              <a:buFont typeface="Wingdings" panose="05000000000000000000" pitchFamily="2" charset="2"/>
              <a:buChar char="q"/>
            </a:pPr>
            <a:r>
              <a:rPr sz="4400" dirty="0">
                <a:solidFill>
                  <a:schemeClr val="bg2">
                    <a:lumMod val="10000"/>
                  </a:schemeClr>
                </a:solidFill>
                <a:latin typeface="Times New Roman"/>
                <a:cs typeface="Times New Roman"/>
              </a:rPr>
              <a:t>Rules</a:t>
            </a:r>
            <a:r>
              <a:rPr sz="4400" spc="5" dirty="0">
                <a:solidFill>
                  <a:schemeClr val="bg2">
                    <a:lumMod val="10000"/>
                  </a:schemeClr>
                </a:solidFill>
                <a:latin typeface="Times New Roman"/>
                <a:cs typeface="Times New Roman"/>
              </a:rPr>
              <a:t> </a:t>
            </a:r>
            <a:r>
              <a:rPr sz="4400" dirty="0">
                <a:solidFill>
                  <a:schemeClr val="bg2">
                    <a:lumMod val="10000"/>
                  </a:schemeClr>
                </a:solidFill>
                <a:latin typeface="Times New Roman"/>
                <a:cs typeface="Times New Roman"/>
              </a:rPr>
              <a:t>of</a:t>
            </a:r>
            <a:r>
              <a:rPr sz="4400" spc="-20" dirty="0">
                <a:solidFill>
                  <a:schemeClr val="bg2">
                    <a:lumMod val="10000"/>
                  </a:schemeClr>
                </a:solidFill>
                <a:latin typeface="Times New Roman"/>
                <a:cs typeface="Times New Roman"/>
              </a:rPr>
              <a:t> </a:t>
            </a:r>
            <a:r>
              <a:rPr sz="4400" spc="-10" dirty="0">
                <a:solidFill>
                  <a:schemeClr val="bg2">
                    <a:lumMod val="10000"/>
                  </a:schemeClr>
                </a:solidFill>
                <a:latin typeface="Times New Roman"/>
                <a:cs typeface="Times New Roman"/>
              </a:rPr>
              <a:t>politeness</a:t>
            </a:r>
            <a:endParaRPr sz="4400" dirty="0">
              <a:solidFill>
                <a:schemeClr val="bg2">
                  <a:lumMod val="10000"/>
                </a:schemeClr>
              </a:solidFill>
              <a:latin typeface="Times New Roman"/>
              <a:cs typeface="Times New Roman"/>
            </a:endParaRPr>
          </a:p>
        </p:txBody>
      </p:sp>
    </p:spTree>
    <p:extLst>
      <p:ext uri="{BB962C8B-B14F-4D97-AF65-F5344CB8AC3E}">
        <p14:creationId xmlns:p14="http://schemas.microsoft.com/office/powerpoint/2010/main" val="17309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3AC7E3-2B22-9E7B-E79F-7B8568E80404}"/>
              </a:ext>
            </a:extLst>
          </p:cNvPr>
          <p:cNvSpPr txBox="1"/>
          <p:nvPr/>
        </p:nvSpPr>
        <p:spPr>
          <a:xfrm>
            <a:off x="990601" y="588994"/>
            <a:ext cx="10358118"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Employment Assistance Program</a:t>
            </a:r>
          </a:p>
        </p:txBody>
      </p:sp>
      <p:sp>
        <p:nvSpPr>
          <p:cNvPr id="2" name="object 3">
            <a:extLst>
              <a:ext uri="{FF2B5EF4-FFF2-40B4-BE49-F238E27FC236}">
                <a16:creationId xmlns:a16="http://schemas.microsoft.com/office/drawing/2014/main" id="{0099CE67-6CD9-EDA1-7BD4-187EF8AD647C}"/>
              </a:ext>
            </a:extLst>
          </p:cNvPr>
          <p:cNvSpPr txBox="1"/>
          <p:nvPr/>
        </p:nvSpPr>
        <p:spPr>
          <a:xfrm>
            <a:off x="762000" y="1828800"/>
            <a:ext cx="8012430" cy="5032147"/>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Times New Roman"/>
                <a:cs typeface="Times New Roman"/>
              </a:rPr>
              <a:t>The</a:t>
            </a:r>
            <a:r>
              <a:rPr sz="2400" spc="-35" dirty="0">
                <a:latin typeface="Times New Roman"/>
                <a:cs typeface="Times New Roman"/>
              </a:rPr>
              <a:t> </a:t>
            </a:r>
            <a:r>
              <a:rPr sz="2400" spc="-10" dirty="0">
                <a:latin typeface="Times New Roman"/>
                <a:cs typeface="Times New Roman"/>
              </a:rPr>
              <a:t>Employment</a:t>
            </a:r>
            <a:r>
              <a:rPr sz="2400" spc="-65" dirty="0">
                <a:latin typeface="Times New Roman"/>
                <a:cs typeface="Times New Roman"/>
              </a:rPr>
              <a:t> </a:t>
            </a:r>
            <a:r>
              <a:rPr sz="2400" dirty="0">
                <a:latin typeface="Times New Roman"/>
                <a:cs typeface="Times New Roman"/>
              </a:rPr>
              <a:t>Assistance</a:t>
            </a:r>
            <a:r>
              <a:rPr sz="2400" spc="-10" dirty="0">
                <a:latin typeface="Times New Roman"/>
                <a:cs typeface="Times New Roman"/>
              </a:rPr>
              <a:t> </a:t>
            </a:r>
            <a:r>
              <a:rPr sz="2400" dirty="0">
                <a:latin typeface="Times New Roman"/>
                <a:cs typeface="Times New Roman"/>
              </a:rPr>
              <a:t>Program</a:t>
            </a:r>
            <a:r>
              <a:rPr sz="2400" spc="-30" dirty="0">
                <a:latin typeface="Times New Roman"/>
                <a:cs typeface="Times New Roman"/>
              </a:rPr>
              <a:t> </a:t>
            </a:r>
            <a:r>
              <a:rPr sz="2400" dirty="0">
                <a:latin typeface="Times New Roman"/>
                <a:cs typeface="Times New Roman"/>
              </a:rPr>
              <a:t>assists</a:t>
            </a:r>
            <a:r>
              <a:rPr sz="2400" spc="-150" dirty="0">
                <a:latin typeface="Times New Roman"/>
                <a:cs typeface="Times New Roman"/>
              </a:rPr>
              <a:t> </a:t>
            </a:r>
            <a:r>
              <a:rPr sz="2400" dirty="0">
                <a:latin typeface="Times New Roman"/>
                <a:cs typeface="Times New Roman"/>
              </a:rPr>
              <a:t>Active</a:t>
            </a:r>
            <a:r>
              <a:rPr sz="2400" spc="-25" dirty="0">
                <a:latin typeface="Times New Roman"/>
                <a:cs typeface="Times New Roman"/>
              </a:rPr>
              <a:t> </a:t>
            </a:r>
            <a:r>
              <a:rPr sz="2400" spc="-10" dirty="0">
                <a:latin typeface="Times New Roman"/>
                <a:cs typeface="Times New Roman"/>
              </a:rPr>
              <a:t>Duty, </a:t>
            </a:r>
            <a:r>
              <a:rPr sz="2400" dirty="0">
                <a:latin typeface="Times New Roman"/>
                <a:cs typeface="Times New Roman"/>
              </a:rPr>
              <a:t>Reserve/Guard,</a:t>
            </a:r>
            <a:r>
              <a:rPr sz="2400" spc="-45" dirty="0">
                <a:latin typeface="Times New Roman"/>
                <a:cs typeface="Times New Roman"/>
              </a:rPr>
              <a:t> </a:t>
            </a:r>
            <a:r>
              <a:rPr sz="2400" dirty="0">
                <a:latin typeface="Times New Roman"/>
                <a:cs typeface="Times New Roman"/>
              </a:rPr>
              <a:t>Military</a:t>
            </a:r>
            <a:r>
              <a:rPr sz="2400" spc="-20" dirty="0">
                <a:latin typeface="Times New Roman"/>
                <a:cs typeface="Times New Roman"/>
              </a:rPr>
              <a:t> </a:t>
            </a:r>
            <a:r>
              <a:rPr sz="2400" dirty="0">
                <a:latin typeface="Times New Roman"/>
                <a:cs typeface="Times New Roman"/>
              </a:rPr>
              <a:t>Spouses/Dependents,</a:t>
            </a:r>
            <a:r>
              <a:rPr sz="2400" spc="-30" dirty="0">
                <a:latin typeface="Times New Roman"/>
                <a:cs typeface="Times New Roman"/>
              </a:rPr>
              <a:t> </a:t>
            </a:r>
            <a:r>
              <a:rPr sz="2400" dirty="0">
                <a:latin typeface="Times New Roman"/>
                <a:cs typeface="Times New Roman"/>
              </a:rPr>
              <a:t>Retirees,</a:t>
            </a:r>
            <a:r>
              <a:rPr sz="2400" spc="-20" dirty="0">
                <a:latin typeface="Times New Roman"/>
                <a:cs typeface="Times New Roman"/>
              </a:rPr>
              <a:t> </a:t>
            </a:r>
            <a:r>
              <a:rPr sz="2400" dirty="0">
                <a:latin typeface="Times New Roman"/>
                <a:cs typeface="Times New Roman"/>
              </a:rPr>
              <a:t>and</a:t>
            </a:r>
            <a:r>
              <a:rPr sz="2400" spc="-30" dirty="0">
                <a:latin typeface="Times New Roman"/>
                <a:cs typeface="Times New Roman"/>
              </a:rPr>
              <a:t> </a:t>
            </a:r>
            <a:r>
              <a:rPr sz="2400" spc="-25" dirty="0">
                <a:latin typeface="Times New Roman"/>
                <a:cs typeface="Times New Roman"/>
              </a:rPr>
              <a:t>DoD </a:t>
            </a:r>
            <a:r>
              <a:rPr sz="2400" dirty="0">
                <a:latin typeface="Times New Roman"/>
                <a:cs typeface="Times New Roman"/>
              </a:rPr>
              <a:t>Civilians</a:t>
            </a:r>
            <a:r>
              <a:rPr sz="2400" spc="-25" dirty="0">
                <a:latin typeface="Times New Roman"/>
                <a:cs typeface="Times New Roman"/>
              </a:rPr>
              <a:t> </a:t>
            </a:r>
            <a:r>
              <a:rPr sz="2400" dirty="0">
                <a:latin typeface="Times New Roman"/>
                <a:cs typeface="Times New Roman"/>
              </a:rPr>
              <a:t>achieve</a:t>
            </a:r>
            <a:r>
              <a:rPr sz="2400" spc="-40" dirty="0">
                <a:latin typeface="Times New Roman"/>
                <a:cs typeface="Times New Roman"/>
              </a:rPr>
              <a:t> </a:t>
            </a:r>
            <a:r>
              <a:rPr sz="2400" dirty="0">
                <a:latin typeface="Times New Roman"/>
                <a:cs typeface="Times New Roman"/>
              </a:rPr>
              <a:t>short</a:t>
            </a:r>
            <a:r>
              <a:rPr sz="2400" spc="-45" dirty="0">
                <a:latin typeface="Times New Roman"/>
                <a:cs typeface="Times New Roman"/>
              </a:rPr>
              <a:t> </a:t>
            </a:r>
            <a:r>
              <a:rPr sz="2400" dirty="0">
                <a:latin typeface="Times New Roman"/>
                <a:cs typeface="Times New Roman"/>
              </a:rPr>
              <a:t>and</a:t>
            </a:r>
            <a:r>
              <a:rPr sz="2400" spc="-35" dirty="0">
                <a:latin typeface="Times New Roman"/>
                <a:cs typeface="Times New Roman"/>
              </a:rPr>
              <a:t> </a:t>
            </a:r>
            <a:r>
              <a:rPr sz="2400" spc="-10" dirty="0">
                <a:latin typeface="Times New Roman"/>
                <a:cs typeface="Times New Roman"/>
              </a:rPr>
              <a:t>long-</a:t>
            </a:r>
            <a:r>
              <a:rPr sz="2400" dirty="0">
                <a:latin typeface="Times New Roman"/>
                <a:cs typeface="Times New Roman"/>
              </a:rPr>
              <a:t>term</a:t>
            </a:r>
            <a:r>
              <a:rPr sz="2400" spc="-20" dirty="0">
                <a:latin typeface="Times New Roman"/>
                <a:cs typeface="Times New Roman"/>
              </a:rPr>
              <a:t> </a:t>
            </a:r>
            <a:r>
              <a:rPr sz="2400" dirty="0">
                <a:latin typeface="Times New Roman"/>
                <a:cs typeface="Times New Roman"/>
              </a:rPr>
              <a:t>employment</a:t>
            </a:r>
            <a:r>
              <a:rPr sz="2400" spc="55" dirty="0">
                <a:latin typeface="Times New Roman"/>
                <a:cs typeface="Times New Roman"/>
              </a:rPr>
              <a:t> </a:t>
            </a:r>
            <a:r>
              <a:rPr sz="2400" spc="-10" dirty="0">
                <a:latin typeface="Times New Roman"/>
                <a:cs typeface="Times New Roman"/>
              </a:rPr>
              <a:t>goals.</a:t>
            </a:r>
            <a:endParaRPr sz="2400" dirty="0">
              <a:latin typeface="Times New Roman"/>
              <a:cs typeface="Times New Roman"/>
            </a:endParaRPr>
          </a:p>
          <a:p>
            <a:pPr marL="354965" indent="-342265">
              <a:lnSpc>
                <a:spcPct val="100000"/>
              </a:lnSpc>
              <a:spcBef>
                <a:spcPts val="1689"/>
              </a:spcBef>
              <a:buFont typeface="Arial"/>
              <a:buChar char="•"/>
              <a:tabLst>
                <a:tab pos="354965" algn="l"/>
              </a:tabLst>
            </a:pPr>
            <a:r>
              <a:rPr sz="2400" dirty="0">
                <a:latin typeface="Times New Roman"/>
                <a:cs typeface="Times New Roman"/>
              </a:rPr>
              <a:t>Seek</a:t>
            </a:r>
            <a:r>
              <a:rPr sz="2400" spc="-45" dirty="0">
                <a:latin typeface="Times New Roman"/>
                <a:cs typeface="Times New Roman"/>
              </a:rPr>
              <a:t> </a:t>
            </a:r>
            <a:r>
              <a:rPr sz="2400" dirty="0">
                <a:latin typeface="Times New Roman"/>
                <a:cs typeface="Times New Roman"/>
              </a:rPr>
              <a:t>out</a:t>
            </a:r>
            <a:r>
              <a:rPr sz="2400" spc="-45" dirty="0">
                <a:latin typeface="Times New Roman"/>
                <a:cs typeface="Times New Roman"/>
              </a:rPr>
              <a:t> </a:t>
            </a:r>
            <a:r>
              <a:rPr sz="2400" dirty="0">
                <a:solidFill>
                  <a:srgbClr val="FF0000"/>
                </a:solidFill>
                <a:latin typeface="Times New Roman"/>
                <a:cs typeface="Times New Roman"/>
              </a:rPr>
              <a:t>education/training</a:t>
            </a:r>
            <a:r>
              <a:rPr sz="2400" spc="5" dirty="0">
                <a:solidFill>
                  <a:srgbClr val="FF0000"/>
                </a:solidFill>
                <a:latin typeface="Times New Roman"/>
                <a:cs typeface="Times New Roman"/>
              </a:rPr>
              <a:t> </a:t>
            </a:r>
            <a:r>
              <a:rPr sz="2400" spc="-10" dirty="0">
                <a:latin typeface="Times New Roman"/>
                <a:cs typeface="Times New Roman"/>
              </a:rPr>
              <a:t>opportunities</a:t>
            </a:r>
            <a:endParaRPr sz="2400" dirty="0">
              <a:latin typeface="Times New Roman"/>
              <a:cs typeface="Times New Roman"/>
            </a:endParaRPr>
          </a:p>
          <a:p>
            <a:pPr marL="354965" marR="1481455" indent="-342900">
              <a:lnSpc>
                <a:spcPct val="100000"/>
              </a:lnSpc>
              <a:buFont typeface="Arial"/>
              <a:buChar char="•"/>
              <a:tabLst>
                <a:tab pos="360680" algn="l"/>
              </a:tabLst>
            </a:pPr>
            <a:r>
              <a:rPr sz="2400" dirty="0">
                <a:latin typeface="Times New Roman"/>
                <a:cs typeface="Times New Roman"/>
              </a:rPr>
              <a:t>Provide</a:t>
            </a:r>
            <a:r>
              <a:rPr sz="2400" spc="-40" dirty="0">
                <a:latin typeface="Times New Roman"/>
                <a:cs typeface="Times New Roman"/>
              </a:rPr>
              <a:t> </a:t>
            </a:r>
            <a:r>
              <a:rPr sz="2400" dirty="0">
                <a:latin typeface="Times New Roman"/>
                <a:cs typeface="Times New Roman"/>
              </a:rPr>
              <a:t>information</a:t>
            </a:r>
            <a:r>
              <a:rPr sz="2400" spc="15" dirty="0">
                <a:latin typeface="Times New Roman"/>
                <a:cs typeface="Times New Roman"/>
              </a:rPr>
              <a:t> </a:t>
            </a:r>
            <a:r>
              <a:rPr sz="2400" dirty="0">
                <a:latin typeface="Times New Roman"/>
                <a:cs typeface="Times New Roman"/>
              </a:rPr>
              <a:t>on</a:t>
            </a:r>
            <a:r>
              <a:rPr sz="2400" spc="-20" dirty="0">
                <a:latin typeface="Times New Roman"/>
                <a:cs typeface="Times New Roman"/>
              </a:rPr>
              <a:t> </a:t>
            </a:r>
            <a:r>
              <a:rPr sz="2400" dirty="0">
                <a:solidFill>
                  <a:srgbClr val="FF0000"/>
                </a:solidFill>
                <a:latin typeface="Times New Roman"/>
                <a:cs typeface="Times New Roman"/>
              </a:rPr>
              <a:t>Licensure</a:t>
            </a:r>
            <a:r>
              <a:rPr sz="2400" spc="-20" dirty="0">
                <a:solidFill>
                  <a:srgbClr val="FF0000"/>
                </a:solidFill>
                <a:latin typeface="Times New Roman"/>
                <a:cs typeface="Times New Roman"/>
              </a:rPr>
              <a:t> </a:t>
            </a:r>
            <a:r>
              <a:rPr sz="2400" spc="-10" dirty="0">
                <a:solidFill>
                  <a:srgbClr val="FF0000"/>
                </a:solidFill>
                <a:latin typeface="Times New Roman"/>
                <a:cs typeface="Times New Roman"/>
              </a:rPr>
              <a:t>Re-Certification 	Re-imbursement</a:t>
            </a:r>
            <a:endParaRPr sz="2400" dirty="0">
              <a:latin typeface="Times New Roman"/>
              <a:cs typeface="Times New Roman"/>
            </a:endParaRPr>
          </a:p>
          <a:p>
            <a:pPr marL="355600" marR="1320800" indent="-342900">
              <a:lnSpc>
                <a:spcPct val="100000"/>
              </a:lnSpc>
              <a:buFont typeface="Arial"/>
              <a:buChar char="•"/>
              <a:tabLst>
                <a:tab pos="355600" algn="l"/>
              </a:tabLst>
            </a:pPr>
            <a:r>
              <a:rPr sz="2400" dirty="0">
                <a:latin typeface="Times New Roman"/>
                <a:cs typeface="Times New Roman"/>
              </a:rPr>
              <a:t>Provide</a:t>
            </a:r>
            <a:r>
              <a:rPr sz="2400" spc="-40" dirty="0">
                <a:latin typeface="Times New Roman"/>
                <a:cs typeface="Times New Roman"/>
              </a:rPr>
              <a:t> </a:t>
            </a:r>
            <a:r>
              <a:rPr sz="2400" dirty="0">
                <a:latin typeface="Times New Roman"/>
                <a:cs typeface="Times New Roman"/>
              </a:rPr>
              <a:t>research resources</a:t>
            </a:r>
            <a:r>
              <a:rPr sz="2400" spc="-15" dirty="0">
                <a:latin typeface="Times New Roman"/>
                <a:cs typeface="Times New Roman"/>
              </a:rPr>
              <a:t> </a:t>
            </a:r>
            <a:r>
              <a:rPr sz="2400" dirty="0">
                <a:latin typeface="Times New Roman"/>
                <a:cs typeface="Times New Roman"/>
              </a:rPr>
              <a:t>for</a:t>
            </a:r>
            <a:r>
              <a:rPr sz="2400" spc="-20" dirty="0">
                <a:latin typeface="Times New Roman"/>
                <a:cs typeface="Times New Roman"/>
              </a:rPr>
              <a:t> </a:t>
            </a:r>
            <a:r>
              <a:rPr sz="2400" dirty="0">
                <a:solidFill>
                  <a:srgbClr val="FF0000"/>
                </a:solidFill>
                <a:latin typeface="Times New Roman"/>
                <a:cs typeface="Times New Roman"/>
              </a:rPr>
              <a:t>local</a:t>
            </a:r>
            <a:r>
              <a:rPr sz="2400" spc="-25" dirty="0">
                <a:solidFill>
                  <a:srgbClr val="FF0000"/>
                </a:solidFill>
                <a:latin typeface="Times New Roman"/>
                <a:cs typeface="Times New Roman"/>
              </a:rPr>
              <a:t> </a:t>
            </a:r>
            <a:r>
              <a:rPr sz="2400" spc="-10" dirty="0">
                <a:solidFill>
                  <a:srgbClr val="FF0000"/>
                </a:solidFill>
                <a:latin typeface="Times New Roman"/>
                <a:cs typeface="Times New Roman"/>
              </a:rPr>
              <a:t>employment </a:t>
            </a:r>
            <a:r>
              <a:rPr sz="2400" dirty="0">
                <a:solidFill>
                  <a:srgbClr val="FF0000"/>
                </a:solidFill>
                <a:latin typeface="Times New Roman"/>
                <a:cs typeface="Times New Roman"/>
              </a:rPr>
              <a:t>opportunities</a:t>
            </a:r>
            <a:r>
              <a:rPr sz="2400" spc="-10" dirty="0">
                <a:solidFill>
                  <a:srgbClr val="FF0000"/>
                </a:solidFill>
                <a:latin typeface="Times New Roman"/>
                <a:cs typeface="Times New Roman"/>
              </a:rPr>
              <a:t> </a:t>
            </a:r>
            <a:r>
              <a:rPr sz="2400" dirty="0">
                <a:latin typeface="Times New Roman"/>
                <a:cs typeface="Times New Roman"/>
              </a:rPr>
              <a:t>in</a:t>
            </a:r>
            <a:r>
              <a:rPr sz="2400" spc="-25" dirty="0">
                <a:latin typeface="Times New Roman"/>
                <a:cs typeface="Times New Roman"/>
              </a:rPr>
              <a:t> </a:t>
            </a:r>
            <a:r>
              <a:rPr sz="2400" dirty="0">
                <a:latin typeface="Times New Roman"/>
                <a:cs typeface="Times New Roman"/>
              </a:rPr>
              <a:t>the</a:t>
            </a:r>
            <a:r>
              <a:rPr sz="2400" spc="-35" dirty="0">
                <a:latin typeface="Times New Roman"/>
                <a:cs typeface="Times New Roman"/>
              </a:rPr>
              <a:t> </a:t>
            </a:r>
            <a:r>
              <a:rPr sz="2400" dirty="0">
                <a:latin typeface="Times New Roman"/>
                <a:cs typeface="Times New Roman"/>
              </a:rPr>
              <a:t>civilian</a:t>
            </a:r>
            <a:r>
              <a:rPr sz="2400" spc="-5" dirty="0">
                <a:latin typeface="Times New Roman"/>
                <a:cs typeface="Times New Roman"/>
              </a:rPr>
              <a:t> </a:t>
            </a:r>
            <a:r>
              <a:rPr sz="2400" dirty="0">
                <a:latin typeface="Times New Roman"/>
                <a:cs typeface="Times New Roman"/>
              </a:rPr>
              <a:t>and</a:t>
            </a:r>
            <a:r>
              <a:rPr sz="2400" spc="-25" dirty="0">
                <a:latin typeface="Times New Roman"/>
                <a:cs typeface="Times New Roman"/>
              </a:rPr>
              <a:t> </a:t>
            </a:r>
            <a:r>
              <a:rPr sz="2400" dirty="0">
                <a:latin typeface="Times New Roman"/>
                <a:cs typeface="Times New Roman"/>
              </a:rPr>
              <a:t>federal</a:t>
            </a:r>
            <a:r>
              <a:rPr sz="2400" spc="-35" dirty="0">
                <a:latin typeface="Times New Roman"/>
                <a:cs typeface="Times New Roman"/>
              </a:rPr>
              <a:t> </a:t>
            </a:r>
            <a:r>
              <a:rPr sz="2400" dirty="0">
                <a:latin typeface="Times New Roman"/>
                <a:cs typeface="Times New Roman"/>
              </a:rPr>
              <a:t>work</a:t>
            </a:r>
            <a:r>
              <a:rPr sz="2400" spc="-20" dirty="0">
                <a:latin typeface="Times New Roman"/>
                <a:cs typeface="Times New Roman"/>
              </a:rPr>
              <a:t> </a:t>
            </a:r>
            <a:r>
              <a:rPr sz="2400" spc="-10" dirty="0">
                <a:latin typeface="Times New Roman"/>
                <a:cs typeface="Times New Roman"/>
              </a:rPr>
              <a:t>places</a:t>
            </a:r>
            <a:endParaRPr sz="2400" dirty="0">
              <a:latin typeface="Times New Roman"/>
              <a:cs typeface="Times New Roman"/>
            </a:endParaRPr>
          </a:p>
          <a:p>
            <a:pPr marL="354965" indent="-342265">
              <a:lnSpc>
                <a:spcPct val="100000"/>
              </a:lnSpc>
              <a:buFont typeface="Arial"/>
              <a:buChar char="•"/>
              <a:tabLst>
                <a:tab pos="354965" algn="l"/>
              </a:tabLst>
            </a:pPr>
            <a:r>
              <a:rPr sz="2400" dirty="0">
                <a:latin typeface="Times New Roman"/>
                <a:cs typeface="Times New Roman"/>
              </a:rPr>
              <a:t>Conduct</a:t>
            </a:r>
            <a:r>
              <a:rPr sz="2400" spc="-30" dirty="0">
                <a:latin typeface="Times New Roman"/>
                <a:cs typeface="Times New Roman"/>
              </a:rPr>
              <a:t> </a:t>
            </a:r>
            <a:r>
              <a:rPr sz="2400" dirty="0">
                <a:solidFill>
                  <a:srgbClr val="FF0000"/>
                </a:solidFill>
                <a:latin typeface="Times New Roman"/>
                <a:cs typeface="Times New Roman"/>
              </a:rPr>
              <a:t>resume</a:t>
            </a:r>
            <a:r>
              <a:rPr sz="2400" spc="15" dirty="0">
                <a:solidFill>
                  <a:srgbClr val="FF0000"/>
                </a:solidFill>
                <a:latin typeface="Times New Roman"/>
                <a:cs typeface="Times New Roman"/>
              </a:rPr>
              <a:t> </a:t>
            </a:r>
            <a:r>
              <a:rPr sz="2400">
                <a:solidFill>
                  <a:srgbClr val="FF0000"/>
                </a:solidFill>
                <a:latin typeface="Times New Roman"/>
                <a:cs typeface="Times New Roman"/>
              </a:rPr>
              <a:t>review</a:t>
            </a:r>
            <a:r>
              <a:rPr sz="2400" spc="-5">
                <a:solidFill>
                  <a:srgbClr val="FF0000"/>
                </a:solidFill>
                <a:latin typeface="Times New Roman"/>
                <a:cs typeface="Times New Roman"/>
              </a:rPr>
              <a:t> </a:t>
            </a:r>
            <a:r>
              <a:rPr sz="2400">
                <a:solidFill>
                  <a:srgbClr val="FF0000"/>
                </a:solidFill>
                <a:latin typeface="Times New Roman"/>
                <a:cs typeface="Times New Roman"/>
              </a:rPr>
              <a:t>(</a:t>
            </a:r>
            <a:r>
              <a:rPr lang="en-US" sz="2400">
                <a:solidFill>
                  <a:srgbClr val="FF0000"/>
                </a:solidFill>
                <a:latin typeface="Times New Roman"/>
                <a:cs typeface="Times New Roman"/>
              </a:rPr>
              <a:t>M&amp;</a:t>
            </a:r>
            <a:r>
              <a:rPr sz="2400">
                <a:solidFill>
                  <a:srgbClr val="FF0000"/>
                </a:solidFill>
                <a:latin typeface="Times New Roman"/>
                <a:cs typeface="Times New Roman"/>
              </a:rPr>
              <a:t>FRC</a:t>
            </a:r>
            <a:r>
              <a:rPr sz="2400" spc="-10">
                <a:solidFill>
                  <a:srgbClr val="FF0000"/>
                </a:solidFill>
                <a:latin typeface="Times New Roman"/>
                <a:cs typeface="Times New Roman"/>
              </a:rPr>
              <a:t> </a:t>
            </a:r>
            <a:r>
              <a:rPr sz="2400" dirty="0">
                <a:solidFill>
                  <a:srgbClr val="FF0000"/>
                </a:solidFill>
                <a:latin typeface="Times New Roman"/>
                <a:cs typeface="Times New Roman"/>
              </a:rPr>
              <a:t>does</a:t>
            </a:r>
            <a:r>
              <a:rPr sz="2400" spc="-5" dirty="0">
                <a:solidFill>
                  <a:srgbClr val="FF0000"/>
                </a:solidFill>
                <a:latin typeface="Times New Roman"/>
                <a:cs typeface="Times New Roman"/>
              </a:rPr>
              <a:t> </a:t>
            </a:r>
            <a:r>
              <a:rPr sz="2400" dirty="0">
                <a:solidFill>
                  <a:srgbClr val="FF0000"/>
                </a:solidFill>
                <a:latin typeface="Times New Roman"/>
                <a:cs typeface="Times New Roman"/>
              </a:rPr>
              <a:t>NOT</a:t>
            </a:r>
            <a:r>
              <a:rPr sz="2400" spc="-75" dirty="0">
                <a:solidFill>
                  <a:srgbClr val="FF0000"/>
                </a:solidFill>
                <a:latin typeface="Times New Roman"/>
                <a:cs typeface="Times New Roman"/>
              </a:rPr>
              <a:t> </a:t>
            </a:r>
            <a:r>
              <a:rPr sz="2400" dirty="0">
                <a:solidFill>
                  <a:srgbClr val="FF0000"/>
                </a:solidFill>
                <a:latin typeface="Times New Roman"/>
                <a:cs typeface="Times New Roman"/>
              </a:rPr>
              <a:t>write</a:t>
            </a:r>
            <a:r>
              <a:rPr sz="2400" spc="-20" dirty="0">
                <a:solidFill>
                  <a:srgbClr val="FF0000"/>
                </a:solidFill>
                <a:latin typeface="Times New Roman"/>
                <a:cs typeface="Times New Roman"/>
              </a:rPr>
              <a:t> </a:t>
            </a:r>
            <a:r>
              <a:rPr sz="2400" spc="-10" dirty="0">
                <a:solidFill>
                  <a:srgbClr val="FF0000"/>
                </a:solidFill>
                <a:latin typeface="Times New Roman"/>
                <a:cs typeface="Times New Roman"/>
              </a:rPr>
              <a:t>resumes)</a:t>
            </a:r>
            <a:endParaRPr sz="2400" dirty="0">
              <a:latin typeface="Times New Roman"/>
              <a:cs typeface="Times New Roman"/>
            </a:endParaRPr>
          </a:p>
          <a:p>
            <a:pPr marL="354965" indent="-342265">
              <a:lnSpc>
                <a:spcPct val="100000"/>
              </a:lnSpc>
              <a:buFont typeface="Arial"/>
              <a:buChar char="•"/>
              <a:tabLst>
                <a:tab pos="354965" algn="l"/>
              </a:tabLst>
            </a:pPr>
            <a:r>
              <a:rPr sz="2400" dirty="0">
                <a:latin typeface="Times New Roman"/>
                <a:cs typeface="Times New Roman"/>
              </a:rPr>
              <a:t>Encouraging</a:t>
            </a:r>
            <a:r>
              <a:rPr sz="2400" spc="-60" dirty="0">
                <a:latin typeface="Times New Roman"/>
                <a:cs typeface="Times New Roman"/>
              </a:rPr>
              <a:t> </a:t>
            </a:r>
            <a:r>
              <a:rPr sz="2400" dirty="0">
                <a:latin typeface="Times New Roman"/>
                <a:cs typeface="Times New Roman"/>
              </a:rPr>
              <a:t>attendance</a:t>
            </a:r>
            <a:r>
              <a:rPr sz="2400" spc="-70" dirty="0">
                <a:latin typeface="Times New Roman"/>
                <a:cs typeface="Times New Roman"/>
              </a:rPr>
              <a:t> </a:t>
            </a:r>
            <a:r>
              <a:rPr sz="2400" dirty="0">
                <a:latin typeface="Times New Roman"/>
                <a:cs typeface="Times New Roman"/>
              </a:rPr>
              <a:t>at</a:t>
            </a:r>
            <a:r>
              <a:rPr sz="2400" spc="-55" dirty="0">
                <a:latin typeface="Times New Roman"/>
                <a:cs typeface="Times New Roman"/>
              </a:rPr>
              <a:t> </a:t>
            </a:r>
            <a:r>
              <a:rPr sz="2400" dirty="0">
                <a:latin typeface="Times New Roman"/>
                <a:cs typeface="Times New Roman"/>
              </a:rPr>
              <a:t>employment</a:t>
            </a:r>
            <a:r>
              <a:rPr sz="2400" spc="30" dirty="0">
                <a:latin typeface="Times New Roman"/>
                <a:cs typeface="Times New Roman"/>
              </a:rPr>
              <a:t> </a:t>
            </a:r>
            <a:r>
              <a:rPr sz="2400" spc="-10" dirty="0">
                <a:latin typeface="Times New Roman"/>
                <a:cs typeface="Times New Roman"/>
              </a:rPr>
              <a:t>workshops</a:t>
            </a:r>
            <a:endParaRPr sz="2400" dirty="0">
              <a:latin typeface="Times New Roman"/>
              <a:cs typeface="Times New Roman"/>
            </a:endParaRPr>
          </a:p>
          <a:p>
            <a:pPr marL="354965" indent="-342265">
              <a:lnSpc>
                <a:spcPct val="100000"/>
              </a:lnSpc>
              <a:buFont typeface="Arial"/>
              <a:buChar char="•"/>
              <a:tabLst>
                <a:tab pos="354965" algn="l"/>
              </a:tabLst>
            </a:pPr>
            <a:r>
              <a:rPr sz="2400" spc="-10" dirty="0">
                <a:latin typeface="Times New Roman"/>
                <a:cs typeface="Times New Roman"/>
              </a:rPr>
              <a:t>Networking</a:t>
            </a:r>
            <a:endParaRPr lang="en-US" sz="2400" spc="-10" dirty="0">
              <a:latin typeface="Times New Roman"/>
              <a:cs typeface="Times New Roman"/>
            </a:endParaRPr>
          </a:p>
          <a:p>
            <a:pPr marL="354965" indent="-342265">
              <a:lnSpc>
                <a:spcPct val="100000"/>
              </a:lnSpc>
              <a:buFont typeface="Arial"/>
              <a:buChar char="•"/>
              <a:tabLst>
                <a:tab pos="354965" algn="l"/>
              </a:tabLst>
            </a:pPr>
            <a:endParaRPr lang="en-US" sz="2400" spc="-10" dirty="0">
              <a:latin typeface="Times New Roman"/>
              <a:cs typeface="Times New Roman"/>
            </a:endParaRPr>
          </a:p>
          <a:p>
            <a:pPr marL="12700">
              <a:lnSpc>
                <a:spcPct val="100000"/>
              </a:lnSpc>
              <a:tabLst>
                <a:tab pos="354965" algn="l"/>
              </a:tabLst>
            </a:pPr>
            <a:r>
              <a:rPr lang="en-US" sz="2400" b="1" spc="-10" dirty="0">
                <a:latin typeface="Times New Roman"/>
                <a:cs typeface="Times New Roman"/>
              </a:rPr>
              <a:t>For more information, call 318-456-8400, opt 7</a:t>
            </a:r>
            <a:endParaRPr sz="2400" b="1" dirty="0">
              <a:latin typeface="Times New Roman"/>
              <a:cs typeface="Times New Roman"/>
            </a:endParaRPr>
          </a:p>
        </p:txBody>
      </p:sp>
      <p:pic>
        <p:nvPicPr>
          <p:cNvPr id="8" name="Graphic 7" descr="Briefcase with solid fill">
            <a:extLst>
              <a:ext uri="{FF2B5EF4-FFF2-40B4-BE49-F238E27FC236}">
                <a16:creationId xmlns:a16="http://schemas.microsoft.com/office/drawing/2014/main" id="{24983F3E-F5E6-CEB1-E1A2-29D2901149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605952">
            <a:off x="8209602" y="4562842"/>
            <a:ext cx="1986898" cy="1986898"/>
          </a:xfrm>
          <a:prstGeom prst="rect">
            <a:avLst/>
          </a:prstGeom>
        </p:spPr>
      </p:pic>
      <p:pic>
        <p:nvPicPr>
          <p:cNvPr id="10" name="Graphic 9" descr="Online meeting with solid fill">
            <a:extLst>
              <a:ext uri="{FF2B5EF4-FFF2-40B4-BE49-F238E27FC236}">
                <a16:creationId xmlns:a16="http://schemas.microsoft.com/office/drawing/2014/main" id="{838A2885-089C-671D-AFD1-4D5DCF17CD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22555">
            <a:off x="9938041" y="3410952"/>
            <a:ext cx="1867841" cy="1867841"/>
          </a:xfrm>
          <a:prstGeom prst="rect">
            <a:avLst/>
          </a:prstGeom>
        </p:spPr>
      </p:pic>
    </p:spTree>
    <p:extLst>
      <p:ext uri="{BB962C8B-B14F-4D97-AF65-F5344CB8AC3E}">
        <p14:creationId xmlns:p14="http://schemas.microsoft.com/office/powerpoint/2010/main" val="1243839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C8BA3-AA90-5B65-69D6-60B3BFF6374A}"/>
              </a:ext>
            </a:extLst>
          </p:cNvPr>
          <p:cNvSpPr txBox="1"/>
          <p:nvPr/>
        </p:nvSpPr>
        <p:spPr>
          <a:xfrm>
            <a:off x="1676400" y="304800"/>
            <a:ext cx="8915400" cy="1323439"/>
          </a:xfrm>
          <a:prstGeom prst="rect">
            <a:avLst/>
          </a:prstGeom>
          <a:noFill/>
        </p:spPr>
        <p:txBody>
          <a:bodyPr wrap="square" rtlCol="0">
            <a:spAutoFit/>
          </a:bodyPr>
          <a:lstStyle/>
          <a:p>
            <a:pPr algn="ctr"/>
            <a:r>
              <a:rPr lang="en-US" sz="8000" b="1" dirty="0">
                <a:latin typeface="Cambria" panose="02040503050406030204" pitchFamily="18" charset="0"/>
                <a:ea typeface="Cambria" panose="02040503050406030204" pitchFamily="18" charset="0"/>
              </a:rPr>
              <a:t>Passports</a:t>
            </a:r>
          </a:p>
        </p:txBody>
      </p:sp>
      <p:sp>
        <p:nvSpPr>
          <p:cNvPr id="3" name="object 6">
            <a:extLst>
              <a:ext uri="{FF2B5EF4-FFF2-40B4-BE49-F238E27FC236}">
                <a16:creationId xmlns:a16="http://schemas.microsoft.com/office/drawing/2014/main" id="{B57054A8-B2A0-54BE-24E2-BCDB02DDBF94}"/>
              </a:ext>
            </a:extLst>
          </p:cNvPr>
          <p:cNvSpPr txBox="1">
            <a:spLocks/>
          </p:cNvSpPr>
          <p:nvPr/>
        </p:nvSpPr>
        <p:spPr>
          <a:xfrm>
            <a:off x="609600" y="1752600"/>
            <a:ext cx="9213215" cy="4614084"/>
          </a:xfrm>
          <a:prstGeom prst="rect">
            <a:avLst/>
          </a:prstGeom>
        </p:spPr>
        <p:txBody>
          <a:bodyPr vert="horz" wrap="square" lIns="0" tIns="8636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55600" indent="-342900">
              <a:spcBef>
                <a:spcPts val="680"/>
              </a:spcBef>
              <a:buFont typeface="Wingdings" panose="05000000000000000000" pitchFamily="2" charset="2"/>
              <a:buChar char="q"/>
              <a:tabLst>
                <a:tab pos="354965" algn="l"/>
              </a:tabLst>
            </a:pPr>
            <a:r>
              <a:rPr lang="en-US" sz="2400" dirty="0"/>
              <a:t>No</a:t>
            </a:r>
            <a:r>
              <a:rPr lang="en-US" sz="2400" spc="-30" dirty="0"/>
              <a:t> </a:t>
            </a:r>
            <a:r>
              <a:rPr lang="en-US" sz="2400" dirty="0"/>
              <a:t>fee</a:t>
            </a:r>
            <a:r>
              <a:rPr lang="en-US" sz="2400" spc="-30" dirty="0"/>
              <a:t> </a:t>
            </a:r>
            <a:r>
              <a:rPr lang="en-US" sz="2400" dirty="0"/>
              <a:t>passports</a:t>
            </a:r>
            <a:r>
              <a:rPr lang="en-US" sz="2400" spc="-10" dirty="0"/>
              <a:t> </a:t>
            </a:r>
            <a:r>
              <a:rPr lang="en-US" sz="2400" dirty="0"/>
              <a:t>required</a:t>
            </a:r>
            <a:r>
              <a:rPr lang="en-US" sz="2400" spc="-20" dirty="0"/>
              <a:t> </a:t>
            </a:r>
            <a:r>
              <a:rPr lang="en-US" sz="2400" dirty="0"/>
              <a:t>for</a:t>
            </a:r>
            <a:r>
              <a:rPr lang="en-US" sz="2400" spc="-15" dirty="0"/>
              <a:t> </a:t>
            </a:r>
            <a:r>
              <a:rPr lang="en-US" sz="2400" dirty="0"/>
              <a:t>all</a:t>
            </a:r>
            <a:r>
              <a:rPr lang="en-US" sz="2400" spc="-10" dirty="0"/>
              <a:t> </a:t>
            </a:r>
            <a:r>
              <a:rPr lang="en-US" sz="2400" dirty="0"/>
              <a:t>family </a:t>
            </a:r>
            <a:r>
              <a:rPr lang="en-US" sz="2400" spc="-10" dirty="0"/>
              <a:t>members</a:t>
            </a:r>
            <a:endParaRPr lang="en-US" sz="2400" dirty="0">
              <a:latin typeface="Wingdings 2"/>
              <a:cs typeface="Wingdings 2"/>
            </a:endParaRPr>
          </a:p>
          <a:p>
            <a:pPr marL="355600" marR="727075" indent="-342900">
              <a:spcBef>
                <a:spcPts val="580"/>
              </a:spcBef>
              <a:buFont typeface="Wingdings" panose="05000000000000000000" pitchFamily="2" charset="2"/>
              <a:buChar char="q"/>
              <a:tabLst>
                <a:tab pos="354965" algn="l"/>
              </a:tabLst>
            </a:pPr>
            <a:r>
              <a:rPr lang="en-US" sz="2400" dirty="0"/>
              <a:t>Member</a:t>
            </a:r>
            <a:r>
              <a:rPr lang="en-US" sz="2400" spc="-15" dirty="0"/>
              <a:t> </a:t>
            </a:r>
            <a:r>
              <a:rPr lang="en-US" sz="2400" dirty="0"/>
              <a:t>should</a:t>
            </a:r>
            <a:r>
              <a:rPr lang="en-US" sz="2400" spc="-20" dirty="0"/>
              <a:t> </a:t>
            </a:r>
            <a:r>
              <a:rPr lang="en-US" sz="2400" dirty="0"/>
              <a:t>apply</a:t>
            </a:r>
            <a:r>
              <a:rPr lang="en-US" sz="2400" spc="-5" dirty="0"/>
              <a:t> </a:t>
            </a:r>
            <a:r>
              <a:rPr lang="en-US" sz="2400" dirty="0"/>
              <a:t>for</a:t>
            </a:r>
            <a:r>
              <a:rPr lang="en-US" sz="2400" spc="-15" dirty="0"/>
              <a:t> </a:t>
            </a:r>
            <a:r>
              <a:rPr lang="en-US" sz="2400" dirty="0"/>
              <a:t>no-fee</a:t>
            </a:r>
            <a:r>
              <a:rPr lang="en-US" sz="2400" spc="-30" dirty="0"/>
              <a:t> </a:t>
            </a:r>
            <a:r>
              <a:rPr lang="en-US" sz="2400" dirty="0"/>
              <a:t>passports</a:t>
            </a:r>
            <a:r>
              <a:rPr lang="en-US" sz="2400" spc="-15" dirty="0"/>
              <a:t> </a:t>
            </a:r>
            <a:r>
              <a:rPr lang="en-US" sz="2400" dirty="0"/>
              <a:t>within</a:t>
            </a:r>
            <a:r>
              <a:rPr lang="en-US" sz="2400" spc="-15" dirty="0"/>
              <a:t> </a:t>
            </a:r>
            <a:r>
              <a:rPr lang="en-US" sz="2400" dirty="0"/>
              <a:t>15</a:t>
            </a:r>
            <a:r>
              <a:rPr lang="en-US" sz="2400" spc="-20" dirty="0"/>
              <a:t> </a:t>
            </a:r>
            <a:r>
              <a:rPr lang="en-US" sz="2400" dirty="0"/>
              <a:t>days</a:t>
            </a:r>
            <a:r>
              <a:rPr lang="en-US" sz="2400" spc="45" dirty="0"/>
              <a:t> </a:t>
            </a:r>
            <a:r>
              <a:rPr lang="en-US" sz="2400" dirty="0"/>
              <a:t>of</a:t>
            </a:r>
            <a:r>
              <a:rPr lang="en-US" sz="2400" spc="-15" dirty="0"/>
              <a:t> </a:t>
            </a:r>
            <a:r>
              <a:rPr lang="en-US" sz="2400" spc="-10" dirty="0"/>
              <a:t>being </a:t>
            </a:r>
            <a:r>
              <a:rPr lang="en-US" sz="2400" dirty="0"/>
              <a:t>notified</a:t>
            </a:r>
            <a:r>
              <a:rPr lang="en-US" sz="2400" spc="-10" dirty="0"/>
              <a:t> </a:t>
            </a:r>
            <a:r>
              <a:rPr lang="en-US" sz="2400" dirty="0"/>
              <a:t>of</a:t>
            </a:r>
            <a:r>
              <a:rPr lang="en-US" sz="2400" spc="-15" dirty="0"/>
              <a:t> </a:t>
            </a:r>
            <a:r>
              <a:rPr lang="en-US" sz="2400" spc="-10" dirty="0"/>
              <a:t>assignment</a:t>
            </a:r>
            <a:endParaRPr lang="en-US" sz="2400" dirty="0">
              <a:latin typeface="Wingdings 2"/>
              <a:cs typeface="Wingdings 2"/>
            </a:endParaRPr>
          </a:p>
          <a:p>
            <a:pPr marL="355600" indent="-342900">
              <a:spcBef>
                <a:spcPts val="560"/>
              </a:spcBef>
              <a:buFont typeface="Wingdings" panose="05000000000000000000" pitchFamily="2" charset="2"/>
              <a:buChar char="q"/>
              <a:tabLst>
                <a:tab pos="354965" algn="l"/>
              </a:tabLst>
            </a:pPr>
            <a:r>
              <a:rPr lang="en-US" sz="2400" dirty="0"/>
              <a:t>Eight-week processing</a:t>
            </a:r>
            <a:r>
              <a:rPr lang="en-US" sz="2400" spc="-20" dirty="0"/>
              <a:t> </a:t>
            </a:r>
            <a:r>
              <a:rPr lang="en-US" sz="2400" dirty="0"/>
              <a:t>time,</a:t>
            </a:r>
            <a:r>
              <a:rPr lang="en-US" sz="2400" spc="5" dirty="0"/>
              <a:t> </a:t>
            </a:r>
            <a:r>
              <a:rPr lang="en-US" sz="2400" dirty="0"/>
              <a:t>if</a:t>
            </a:r>
            <a:r>
              <a:rPr lang="en-US" sz="2400" spc="-20" dirty="0"/>
              <a:t> </a:t>
            </a:r>
            <a:r>
              <a:rPr lang="en-US" sz="2400" dirty="0"/>
              <a:t>a</a:t>
            </a:r>
            <a:r>
              <a:rPr lang="en-US" sz="2400" spc="-25" dirty="0"/>
              <a:t> </a:t>
            </a:r>
            <a:r>
              <a:rPr lang="en-US" sz="2400" dirty="0"/>
              <a:t>visa</a:t>
            </a:r>
            <a:r>
              <a:rPr lang="en-US" sz="2400" spc="-10" dirty="0"/>
              <a:t> </a:t>
            </a:r>
            <a:r>
              <a:rPr lang="en-US" sz="2400" dirty="0"/>
              <a:t>is</a:t>
            </a:r>
            <a:r>
              <a:rPr lang="en-US" sz="2400" spc="-10" dirty="0"/>
              <a:t> </a:t>
            </a:r>
            <a:r>
              <a:rPr lang="en-US" sz="2400" dirty="0"/>
              <a:t>required</a:t>
            </a:r>
            <a:r>
              <a:rPr lang="en-US" sz="2400" spc="-20" dirty="0"/>
              <a:t> </a:t>
            </a:r>
            <a:r>
              <a:rPr lang="en-US" sz="2400" dirty="0"/>
              <a:t>could</a:t>
            </a:r>
            <a:r>
              <a:rPr lang="en-US" sz="2400" spc="-15" dirty="0"/>
              <a:t> </a:t>
            </a:r>
            <a:r>
              <a:rPr lang="en-US" sz="2400" dirty="0"/>
              <a:t>be</a:t>
            </a:r>
            <a:r>
              <a:rPr lang="en-US" sz="2400" spc="-25" dirty="0"/>
              <a:t> </a:t>
            </a:r>
            <a:r>
              <a:rPr lang="en-US" sz="2400" spc="-10" dirty="0"/>
              <a:t>longer</a:t>
            </a:r>
            <a:endParaRPr lang="en-US" sz="2400" dirty="0">
              <a:latin typeface="Wingdings 2"/>
              <a:cs typeface="Wingdings 2"/>
            </a:endParaRPr>
          </a:p>
          <a:p>
            <a:pPr marL="355600" marR="478155" indent="-342900">
              <a:spcBef>
                <a:spcPts val="580"/>
              </a:spcBef>
              <a:buFont typeface="Wingdings" panose="05000000000000000000" pitchFamily="2" charset="2"/>
              <a:buChar char="q"/>
              <a:tabLst>
                <a:tab pos="354965" algn="l"/>
              </a:tabLst>
            </a:pPr>
            <a:r>
              <a:rPr lang="en-US" sz="2400" dirty="0"/>
              <a:t>Passports</a:t>
            </a:r>
            <a:r>
              <a:rPr lang="en-US" sz="2400" spc="-40" dirty="0"/>
              <a:t> </a:t>
            </a:r>
            <a:r>
              <a:rPr lang="en-US" sz="2400" dirty="0"/>
              <a:t>not</a:t>
            </a:r>
            <a:r>
              <a:rPr lang="en-US" sz="2400" spc="-40" dirty="0"/>
              <a:t> </a:t>
            </a:r>
            <a:r>
              <a:rPr lang="en-US" sz="2400" dirty="0"/>
              <a:t>received</a:t>
            </a:r>
            <a:r>
              <a:rPr lang="en-US" sz="2400" spc="-10" dirty="0"/>
              <a:t> </a:t>
            </a:r>
            <a:r>
              <a:rPr lang="en-US" sz="2400" dirty="0"/>
              <a:t>within</a:t>
            </a:r>
            <a:r>
              <a:rPr lang="en-US" sz="2400" spc="-30" dirty="0"/>
              <a:t> </a:t>
            </a:r>
            <a:r>
              <a:rPr lang="en-US" sz="2400" dirty="0"/>
              <a:t>30</a:t>
            </a:r>
            <a:r>
              <a:rPr lang="en-US" sz="2400" spc="-30" dirty="0"/>
              <a:t> </a:t>
            </a:r>
            <a:r>
              <a:rPr lang="en-US" sz="2400" dirty="0"/>
              <a:t>calendar</a:t>
            </a:r>
            <a:r>
              <a:rPr lang="en-US" sz="2400" spc="-30" dirty="0"/>
              <a:t> </a:t>
            </a:r>
            <a:r>
              <a:rPr lang="en-US" sz="2400" dirty="0"/>
              <a:t>days</a:t>
            </a:r>
            <a:r>
              <a:rPr lang="en-US" sz="2400" spc="30" dirty="0"/>
              <a:t> </a:t>
            </a:r>
            <a:r>
              <a:rPr lang="en-US" sz="2400" dirty="0"/>
              <a:t>of</a:t>
            </a:r>
            <a:r>
              <a:rPr lang="en-US" sz="2400" spc="-30" dirty="0"/>
              <a:t> </a:t>
            </a:r>
            <a:r>
              <a:rPr lang="en-US" sz="2400" spc="-25" dirty="0"/>
              <a:t>RNLTD </a:t>
            </a:r>
            <a:r>
              <a:rPr lang="en-US" sz="2400" dirty="0"/>
              <a:t>a</a:t>
            </a:r>
            <a:r>
              <a:rPr lang="en-US" sz="2400" spc="-40" dirty="0"/>
              <a:t> </a:t>
            </a:r>
            <a:r>
              <a:rPr lang="en-US" sz="2400" dirty="0"/>
              <a:t>delay</a:t>
            </a:r>
            <a:r>
              <a:rPr lang="en-US" sz="2400" spc="-15" dirty="0"/>
              <a:t> </a:t>
            </a:r>
            <a:r>
              <a:rPr lang="en-US" sz="2400" spc="-25" dirty="0"/>
              <a:t>of RNLTD</a:t>
            </a:r>
            <a:r>
              <a:rPr lang="en-US" sz="2400" spc="-45" dirty="0"/>
              <a:t> </a:t>
            </a:r>
            <a:r>
              <a:rPr lang="en-US" sz="2400" dirty="0"/>
              <a:t>must</a:t>
            </a:r>
            <a:r>
              <a:rPr lang="en-US" sz="2400" spc="-35" dirty="0"/>
              <a:t> </a:t>
            </a:r>
            <a:r>
              <a:rPr lang="en-US" sz="2400" dirty="0"/>
              <a:t>be</a:t>
            </a:r>
            <a:r>
              <a:rPr lang="en-US" sz="2400" spc="-50" dirty="0"/>
              <a:t> </a:t>
            </a:r>
            <a:r>
              <a:rPr lang="en-US" sz="2400" spc="-10" dirty="0"/>
              <a:t>request</a:t>
            </a:r>
            <a:endParaRPr lang="en-US" sz="2400" dirty="0">
              <a:latin typeface="Wingdings 2"/>
              <a:cs typeface="Wingdings 2"/>
            </a:endParaRPr>
          </a:p>
          <a:p>
            <a:pPr marL="812800" indent="-342900">
              <a:spcBef>
                <a:spcPts val="500"/>
              </a:spcBef>
              <a:buFont typeface="Wingdings" panose="05000000000000000000" pitchFamily="2" charset="2"/>
              <a:buChar char="q"/>
              <a:tabLst>
                <a:tab pos="756285" algn="l"/>
              </a:tabLst>
            </a:pPr>
            <a:r>
              <a:rPr lang="en-US" sz="2000" dirty="0"/>
              <a:t>If</a:t>
            </a:r>
            <a:r>
              <a:rPr lang="en-US" sz="2000" spc="5" dirty="0"/>
              <a:t> </a:t>
            </a:r>
            <a:r>
              <a:rPr lang="en-US" sz="2000" dirty="0"/>
              <a:t>mil</a:t>
            </a:r>
            <a:r>
              <a:rPr lang="en-US" sz="2000" spc="-35" dirty="0"/>
              <a:t> </a:t>
            </a:r>
            <a:r>
              <a:rPr lang="en-US" sz="2000" dirty="0"/>
              <a:t>to</a:t>
            </a:r>
            <a:r>
              <a:rPr lang="en-US" sz="2000" spc="-35" dirty="0"/>
              <a:t> </a:t>
            </a:r>
            <a:r>
              <a:rPr lang="en-US" sz="2000" dirty="0"/>
              <a:t>mil,</a:t>
            </a:r>
            <a:r>
              <a:rPr lang="en-US" sz="2000" spc="-30" dirty="0"/>
              <a:t> </a:t>
            </a:r>
            <a:r>
              <a:rPr lang="en-US" sz="2000" dirty="0"/>
              <a:t>both</a:t>
            </a:r>
            <a:r>
              <a:rPr lang="en-US" sz="2000" spc="-35" dirty="0"/>
              <a:t> </a:t>
            </a:r>
            <a:r>
              <a:rPr lang="en-US" sz="2000" dirty="0"/>
              <a:t>members</a:t>
            </a:r>
            <a:r>
              <a:rPr lang="en-US" sz="2000" spc="-15" dirty="0"/>
              <a:t> </a:t>
            </a:r>
            <a:r>
              <a:rPr lang="en-US" sz="2000" dirty="0"/>
              <a:t>can</a:t>
            </a:r>
            <a:r>
              <a:rPr lang="en-US" sz="2000" spc="5" dirty="0"/>
              <a:t> </a:t>
            </a:r>
            <a:r>
              <a:rPr lang="en-US" sz="2000" dirty="0"/>
              <a:t>request</a:t>
            </a:r>
            <a:r>
              <a:rPr lang="en-US" sz="2000" spc="-10" dirty="0"/>
              <a:t> </a:t>
            </a:r>
            <a:r>
              <a:rPr lang="en-US" sz="2000" dirty="0"/>
              <a:t>a</a:t>
            </a:r>
            <a:r>
              <a:rPr lang="en-US" sz="2000" spc="-25" dirty="0"/>
              <a:t> </a:t>
            </a:r>
            <a:r>
              <a:rPr lang="en-US" sz="2000" dirty="0"/>
              <a:t>delay</a:t>
            </a:r>
            <a:r>
              <a:rPr lang="en-US" sz="2000" spc="-15" dirty="0"/>
              <a:t> </a:t>
            </a:r>
            <a:r>
              <a:rPr lang="en-US" sz="2000" dirty="0"/>
              <a:t>of </a:t>
            </a:r>
            <a:r>
              <a:rPr lang="en-US" sz="2000" spc="-10" dirty="0"/>
              <a:t>RNLTD</a:t>
            </a:r>
            <a:endParaRPr lang="en-US" sz="2000" dirty="0">
              <a:latin typeface="Wingdings 2"/>
              <a:cs typeface="Wingdings 2"/>
            </a:endParaRPr>
          </a:p>
          <a:p>
            <a:pPr marL="355600" marR="5080" indent="-342900">
              <a:spcBef>
                <a:spcPts val="560"/>
              </a:spcBef>
              <a:buFont typeface="Wingdings" panose="05000000000000000000" pitchFamily="2" charset="2"/>
              <a:buChar char="q"/>
              <a:tabLst>
                <a:tab pos="354965" algn="l"/>
              </a:tabLst>
            </a:pPr>
            <a:r>
              <a:rPr lang="en-US" sz="2400" dirty="0"/>
              <a:t>Active</a:t>
            </a:r>
            <a:r>
              <a:rPr lang="en-US" sz="2400" spc="-50" dirty="0"/>
              <a:t> </a:t>
            </a:r>
            <a:r>
              <a:rPr lang="en-US" sz="2400" dirty="0"/>
              <a:t>duty</a:t>
            </a:r>
            <a:r>
              <a:rPr lang="en-US" sz="2400" spc="-5" dirty="0"/>
              <a:t> </a:t>
            </a:r>
            <a:r>
              <a:rPr lang="en-US" sz="2400" dirty="0"/>
              <a:t>&amp;</a:t>
            </a:r>
            <a:r>
              <a:rPr lang="en-US" sz="2400" spc="-35" dirty="0"/>
              <a:t> </a:t>
            </a:r>
            <a:r>
              <a:rPr lang="en-US" sz="2400" dirty="0"/>
              <a:t>family</a:t>
            </a:r>
            <a:r>
              <a:rPr lang="en-US" sz="2400" spc="-5" dirty="0"/>
              <a:t> </a:t>
            </a:r>
            <a:r>
              <a:rPr lang="en-US" sz="2400" dirty="0"/>
              <a:t>members</a:t>
            </a:r>
            <a:r>
              <a:rPr lang="en-US" sz="2400" spc="35" dirty="0"/>
              <a:t> </a:t>
            </a:r>
            <a:r>
              <a:rPr lang="en-US" sz="2400" dirty="0"/>
              <a:t>encouraged</a:t>
            </a:r>
            <a:r>
              <a:rPr lang="en-US" sz="2400" spc="-25" dirty="0"/>
              <a:t> </a:t>
            </a:r>
            <a:r>
              <a:rPr lang="en-US" sz="2400" dirty="0"/>
              <a:t>to</a:t>
            </a:r>
            <a:r>
              <a:rPr lang="en-US" sz="2400" spc="-25" dirty="0"/>
              <a:t> </a:t>
            </a:r>
            <a:r>
              <a:rPr lang="en-US" sz="2400" dirty="0"/>
              <a:t>apply</a:t>
            </a:r>
            <a:r>
              <a:rPr lang="en-US" sz="2400" spc="-25" dirty="0"/>
              <a:t> </a:t>
            </a:r>
            <a:r>
              <a:rPr lang="en-US" sz="2400" dirty="0"/>
              <a:t>for</a:t>
            </a:r>
            <a:r>
              <a:rPr lang="en-US" sz="2400" spc="-25" dirty="0"/>
              <a:t> </a:t>
            </a:r>
            <a:r>
              <a:rPr lang="en-US" sz="2400" dirty="0"/>
              <a:t>tourist</a:t>
            </a:r>
            <a:r>
              <a:rPr lang="en-US" sz="2400" spc="-15" dirty="0"/>
              <a:t> </a:t>
            </a:r>
            <a:r>
              <a:rPr lang="en-US" sz="2400" spc="-10" dirty="0"/>
              <a:t>passports </a:t>
            </a:r>
            <a:r>
              <a:rPr lang="en-US" sz="2400" dirty="0"/>
              <a:t>(no</a:t>
            </a:r>
            <a:r>
              <a:rPr lang="en-US" sz="2400" spc="-35" dirty="0"/>
              <a:t> </a:t>
            </a:r>
            <a:r>
              <a:rPr lang="en-US" sz="2400" dirty="0"/>
              <a:t>fee</a:t>
            </a:r>
            <a:r>
              <a:rPr lang="en-US" sz="2400" spc="-30" dirty="0"/>
              <a:t> </a:t>
            </a:r>
            <a:r>
              <a:rPr lang="en-US" sz="2400" dirty="0"/>
              <a:t>passports</a:t>
            </a:r>
            <a:r>
              <a:rPr lang="en-US" sz="2400" spc="-15" dirty="0"/>
              <a:t> </a:t>
            </a:r>
            <a:r>
              <a:rPr lang="en-US" sz="2400" dirty="0"/>
              <a:t>don’t</a:t>
            </a:r>
            <a:r>
              <a:rPr lang="en-US" sz="2400" spc="-30" dirty="0"/>
              <a:t> </a:t>
            </a:r>
            <a:r>
              <a:rPr lang="en-US" sz="2400" dirty="0"/>
              <a:t>authorize</a:t>
            </a:r>
            <a:r>
              <a:rPr lang="en-US" sz="2400" spc="-10" dirty="0"/>
              <a:t> </a:t>
            </a:r>
            <a:r>
              <a:rPr lang="en-US" sz="2400" dirty="0"/>
              <a:t>leisure</a:t>
            </a:r>
            <a:r>
              <a:rPr lang="en-US" sz="2400" spc="-30" dirty="0"/>
              <a:t> </a:t>
            </a:r>
            <a:r>
              <a:rPr lang="en-US" sz="2400" spc="-10" dirty="0"/>
              <a:t>travel)</a:t>
            </a:r>
            <a:endParaRPr lang="en-US" sz="2400" dirty="0">
              <a:latin typeface="Wingdings 2"/>
              <a:cs typeface="Wingdings 2"/>
            </a:endParaRPr>
          </a:p>
          <a:p>
            <a:pPr marL="355600" indent="-342900">
              <a:spcBef>
                <a:spcPts val="580"/>
              </a:spcBef>
              <a:buFont typeface="Wingdings" panose="05000000000000000000" pitchFamily="2" charset="2"/>
              <a:buChar char="q"/>
              <a:tabLst>
                <a:tab pos="354965" algn="l"/>
              </a:tabLst>
            </a:pPr>
            <a:r>
              <a:rPr lang="en-US" sz="2400" dirty="0"/>
              <a:t>Driving</a:t>
            </a:r>
            <a:r>
              <a:rPr lang="en-US" sz="2400" spc="-25" dirty="0"/>
              <a:t> </a:t>
            </a:r>
            <a:r>
              <a:rPr lang="en-US" sz="2400" dirty="0"/>
              <a:t>to</a:t>
            </a:r>
            <a:r>
              <a:rPr lang="en-US" sz="2400" spc="-135" dirty="0"/>
              <a:t> </a:t>
            </a:r>
            <a:r>
              <a:rPr lang="en-US" sz="2400" dirty="0"/>
              <a:t>AK….passport</a:t>
            </a:r>
            <a:r>
              <a:rPr lang="en-US" sz="2400" spc="-45" dirty="0"/>
              <a:t> </a:t>
            </a:r>
            <a:r>
              <a:rPr lang="en-US" sz="2400" dirty="0"/>
              <a:t>required</a:t>
            </a:r>
            <a:r>
              <a:rPr lang="en-US" sz="2400" spc="5" dirty="0"/>
              <a:t> </a:t>
            </a:r>
            <a:r>
              <a:rPr lang="en-US" sz="2400" dirty="0"/>
              <a:t>to</a:t>
            </a:r>
            <a:r>
              <a:rPr lang="en-US" sz="2400" spc="-15" dirty="0"/>
              <a:t> </a:t>
            </a:r>
            <a:r>
              <a:rPr lang="en-US" sz="2400" dirty="0"/>
              <a:t>enter</a:t>
            </a:r>
            <a:r>
              <a:rPr lang="en-US" sz="2400" spc="-10" dirty="0"/>
              <a:t> Canada</a:t>
            </a:r>
            <a:endParaRPr lang="en-US" sz="2400" dirty="0">
              <a:latin typeface="Wingdings 2"/>
              <a:cs typeface="Wingdings 2"/>
            </a:endParaRPr>
          </a:p>
          <a:p>
            <a:pPr marL="355600" indent="-342900">
              <a:spcBef>
                <a:spcPts val="580"/>
              </a:spcBef>
              <a:buFont typeface="Wingdings" panose="05000000000000000000" pitchFamily="2" charset="2"/>
              <a:buChar char="q"/>
              <a:tabLst>
                <a:tab pos="354965" algn="l"/>
              </a:tabLst>
            </a:pPr>
            <a:r>
              <a:rPr lang="en-US" sz="2400" dirty="0"/>
              <a:t>Contact</a:t>
            </a:r>
            <a:r>
              <a:rPr lang="en-US" sz="2400" spc="-15" dirty="0"/>
              <a:t> </a:t>
            </a:r>
            <a:r>
              <a:rPr lang="en-US" sz="2400" dirty="0"/>
              <a:t>Customer Support</a:t>
            </a:r>
            <a:r>
              <a:rPr lang="en-US" sz="2400" spc="-25" dirty="0"/>
              <a:t> </a:t>
            </a:r>
            <a:r>
              <a:rPr lang="en-US" sz="2400" dirty="0"/>
              <a:t>@</a:t>
            </a:r>
            <a:r>
              <a:rPr lang="en-US" sz="2400" spc="-25" dirty="0"/>
              <a:t> 318-456-3710, </a:t>
            </a:r>
            <a:r>
              <a:rPr lang="en-US" sz="2400" dirty="0"/>
              <a:t>opt</a:t>
            </a:r>
            <a:r>
              <a:rPr lang="en-US" sz="2400" spc="5" dirty="0"/>
              <a:t> 8</a:t>
            </a:r>
            <a:r>
              <a:rPr lang="en-US" sz="2400" spc="-15" dirty="0"/>
              <a:t> </a:t>
            </a:r>
            <a:r>
              <a:rPr lang="en-US" sz="2400" dirty="0"/>
              <a:t>for</a:t>
            </a:r>
            <a:r>
              <a:rPr lang="en-US" sz="2400" spc="-15" dirty="0"/>
              <a:t> </a:t>
            </a:r>
            <a:r>
              <a:rPr lang="en-US" sz="2400" dirty="0"/>
              <a:t>more </a:t>
            </a:r>
            <a:r>
              <a:rPr lang="en-US" sz="2400" spc="-20" dirty="0"/>
              <a:t>info</a:t>
            </a:r>
            <a:endParaRPr lang="en-US" sz="2400" dirty="0">
              <a:latin typeface="Wingdings 2"/>
              <a:cs typeface="Wingdings 2"/>
            </a:endParaRPr>
          </a:p>
        </p:txBody>
      </p:sp>
    </p:spTree>
    <p:extLst>
      <p:ext uri="{BB962C8B-B14F-4D97-AF65-F5344CB8AC3E}">
        <p14:creationId xmlns:p14="http://schemas.microsoft.com/office/powerpoint/2010/main" val="10366014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C8BA3-AA90-5B65-69D6-60B3BFF6374A}"/>
              </a:ext>
            </a:extLst>
          </p:cNvPr>
          <p:cNvSpPr txBox="1"/>
          <p:nvPr/>
        </p:nvSpPr>
        <p:spPr>
          <a:xfrm>
            <a:off x="1676400" y="304800"/>
            <a:ext cx="8915400" cy="1323439"/>
          </a:xfrm>
          <a:prstGeom prst="rect">
            <a:avLst/>
          </a:prstGeom>
          <a:noFill/>
        </p:spPr>
        <p:txBody>
          <a:bodyPr wrap="square" rtlCol="0">
            <a:spAutoFit/>
          </a:bodyPr>
          <a:lstStyle/>
          <a:p>
            <a:pPr algn="ctr"/>
            <a:r>
              <a:rPr lang="en-US" sz="8000" b="1" dirty="0">
                <a:latin typeface="Cambria" panose="02040503050406030204" pitchFamily="18" charset="0"/>
                <a:ea typeface="Cambria" panose="02040503050406030204" pitchFamily="18" charset="0"/>
              </a:rPr>
              <a:t>Driving Abroad</a:t>
            </a:r>
          </a:p>
        </p:txBody>
      </p:sp>
      <p:sp>
        <p:nvSpPr>
          <p:cNvPr id="3" name="object 6">
            <a:extLst>
              <a:ext uri="{FF2B5EF4-FFF2-40B4-BE49-F238E27FC236}">
                <a16:creationId xmlns:a16="http://schemas.microsoft.com/office/drawing/2014/main" id="{B57054A8-B2A0-54BE-24E2-BCDB02DDBF94}"/>
              </a:ext>
            </a:extLst>
          </p:cNvPr>
          <p:cNvSpPr txBox="1">
            <a:spLocks/>
          </p:cNvSpPr>
          <p:nvPr/>
        </p:nvSpPr>
        <p:spPr>
          <a:xfrm>
            <a:off x="457200" y="2209800"/>
            <a:ext cx="6400800" cy="3377848"/>
          </a:xfrm>
          <a:prstGeom prst="rect">
            <a:avLst/>
          </a:prstGeom>
        </p:spPr>
        <p:txBody>
          <a:bodyPr vert="horz" wrap="square" lIns="0" tIns="8636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93700" marR="17780" indent="-342900">
              <a:lnSpc>
                <a:spcPct val="100000"/>
              </a:lnSpc>
              <a:spcBef>
                <a:spcPts val="100"/>
              </a:spcBef>
              <a:buFont typeface="Wingdings" panose="05000000000000000000" pitchFamily="2" charset="2"/>
              <a:buChar char="q"/>
            </a:pPr>
            <a:r>
              <a:rPr lang="en-US" sz="2400" dirty="0">
                <a:solidFill>
                  <a:schemeClr val="bg2">
                    <a:lumMod val="10000"/>
                  </a:schemeClr>
                </a:solidFill>
                <a:latin typeface="Times New Roman"/>
                <a:cs typeface="Times New Roman"/>
              </a:rPr>
              <a:t>Update</a:t>
            </a:r>
            <a:r>
              <a:rPr lang="en-US" sz="2400" spc="-30" dirty="0">
                <a:solidFill>
                  <a:schemeClr val="bg2">
                    <a:lumMod val="10000"/>
                  </a:schemeClr>
                </a:solidFill>
                <a:latin typeface="Times New Roman"/>
                <a:cs typeface="Times New Roman"/>
              </a:rPr>
              <a:t> </a:t>
            </a:r>
            <a:r>
              <a:rPr lang="en-US" sz="2400" dirty="0">
                <a:solidFill>
                  <a:schemeClr val="bg2">
                    <a:lumMod val="10000"/>
                  </a:schemeClr>
                </a:solidFill>
                <a:latin typeface="Times New Roman"/>
                <a:cs typeface="Times New Roman"/>
              </a:rPr>
              <a:t>stateside</a:t>
            </a:r>
            <a:r>
              <a:rPr lang="en-US" sz="2400" spc="-5" dirty="0">
                <a:solidFill>
                  <a:schemeClr val="bg2">
                    <a:lumMod val="10000"/>
                  </a:schemeClr>
                </a:solidFill>
                <a:latin typeface="Times New Roman"/>
                <a:cs typeface="Times New Roman"/>
              </a:rPr>
              <a:t> </a:t>
            </a:r>
            <a:r>
              <a:rPr lang="en-US" sz="2400" dirty="0">
                <a:solidFill>
                  <a:schemeClr val="bg2">
                    <a:lumMod val="10000"/>
                  </a:schemeClr>
                </a:solidFill>
                <a:latin typeface="Times New Roman"/>
                <a:cs typeface="Times New Roman"/>
              </a:rPr>
              <a:t>driver’s</a:t>
            </a:r>
            <a:r>
              <a:rPr lang="en-US" sz="2400" spc="-15" dirty="0">
                <a:solidFill>
                  <a:schemeClr val="bg2">
                    <a:lumMod val="10000"/>
                  </a:schemeClr>
                </a:solidFill>
                <a:latin typeface="Times New Roman"/>
                <a:cs typeface="Times New Roman"/>
              </a:rPr>
              <a:t> </a:t>
            </a:r>
            <a:r>
              <a:rPr lang="en-US" sz="2400" spc="-10" dirty="0">
                <a:solidFill>
                  <a:schemeClr val="bg2">
                    <a:lumMod val="10000"/>
                  </a:schemeClr>
                </a:solidFill>
                <a:latin typeface="Times New Roman"/>
                <a:cs typeface="Times New Roman"/>
              </a:rPr>
              <a:t>license </a:t>
            </a:r>
            <a:r>
              <a:rPr lang="en-US" sz="2400" dirty="0">
                <a:solidFill>
                  <a:schemeClr val="bg2">
                    <a:lumMod val="10000"/>
                  </a:schemeClr>
                </a:solidFill>
                <a:latin typeface="Times New Roman"/>
                <a:cs typeface="Times New Roman"/>
              </a:rPr>
              <a:t>before</a:t>
            </a:r>
            <a:r>
              <a:rPr lang="en-US" sz="2400" spc="-10" dirty="0">
                <a:solidFill>
                  <a:schemeClr val="bg2">
                    <a:lumMod val="10000"/>
                  </a:schemeClr>
                </a:solidFill>
                <a:latin typeface="Times New Roman"/>
                <a:cs typeface="Times New Roman"/>
              </a:rPr>
              <a:t> </a:t>
            </a:r>
            <a:r>
              <a:rPr lang="en-US" sz="2400" dirty="0">
                <a:solidFill>
                  <a:schemeClr val="bg2">
                    <a:lumMod val="10000"/>
                  </a:schemeClr>
                </a:solidFill>
                <a:latin typeface="Times New Roman"/>
                <a:cs typeface="Times New Roman"/>
              </a:rPr>
              <a:t>leaving, i.e., check</a:t>
            </a:r>
            <a:r>
              <a:rPr lang="en-US" sz="2400" spc="-15" dirty="0">
                <a:solidFill>
                  <a:schemeClr val="bg2">
                    <a:lumMod val="10000"/>
                  </a:schemeClr>
                </a:solidFill>
                <a:latin typeface="Times New Roman"/>
                <a:cs typeface="Times New Roman"/>
              </a:rPr>
              <a:t> </a:t>
            </a:r>
            <a:r>
              <a:rPr lang="en-US" sz="2400" dirty="0">
                <a:solidFill>
                  <a:schemeClr val="bg2">
                    <a:lumMod val="10000"/>
                  </a:schemeClr>
                </a:solidFill>
                <a:latin typeface="Times New Roman"/>
                <a:cs typeface="Times New Roman"/>
              </a:rPr>
              <a:t>to make</a:t>
            </a:r>
            <a:r>
              <a:rPr lang="en-US" sz="2400" spc="25" dirty="0">
                <a:solidFill>
                  <a:schemeClr val="bg2">
                    <a:lumMod val="10000"/>
                  </a:schemeClr>
                </a:solidFill>
                <a:latin typeface="Times New Roman"/>
                <a:cs typeface="Times New Roman"/>
              </a:rPr>
              <a:t> </a:t>
            </a:r>
            <a:r>
              <a:rPr lang="en-US" sz="2400" spc="-20" dirty="0">
                <a:solidFill>
                  <a:schemeClr val="bg2">
                    <a:lumMod val="10000"/>
                  </a:schemeClr>
                </a:solidFill>
                <a:latin typeface="Times New Roman"/>
                <a:cs typeface="Times New Roman"/>
              </a:rPr>
              <a:t>sure </a:t>
            </a:r>
            <a:r>
              <a:rPr lang="en-US" sz="2400" dirty="0">
                <a:solidFill>
                  <a:schemeClr val="bg2">
                    <a:lumMod val="10000"/>
                  </a:schemeClr>
                </a:solidFill>
                <a:latin typeface="Times New Roman"/>
                <a:cs typeface="Times New Roman"/>
              </a:rPr>
              <a:t>it</a:t>
            </a:r>
            <a:r>
              <a:rPr lang="en-US" sz="2400" spc="-45" dirty="0">
                <a:solidFill>
                  <a:schemeClr val="bg2">
                    <a:lumMod val="10000"/>
                  </a:schemeClr>
                </a:solidFill>
                <a:latin typeface="Times New Roman"/>
                <a:cs typeface="Times New Roman"/>
              </a:rPr>
              <a:t> </a:t>
            </a:r>
            <a:r>
              <a:rPr lang="en-US" sz="2400" dirty="0">
                <a:solidFill>
                  <a:schemeClr val="bg2">
                    <a:lumMod val="10000"/>
                  </a:schemeClr>
                </a:solidFill>
                <a:latin typeface="Times New Roman"/>
                <a:cs typeface="Times New Roman"/>
              </a:rPr>
              <a:t>won’t</a:t>
            </a:r>
            <a:r>
              <a:rPr lang="en-US" sz="2400" spc="-45" dirty="0">
                <a:solidFill>
                  <a:schemeClr val="bg2">
                    <a:lumMod val="10000"/>
                  </a:schemeClr>
                </a:solidFill>
                <a:latin typeface="Times New Roman"/>
                <a:cs typeface="Times New Roman"/>
              </a:rPr>
              <a:t> </a:t>
            </a:r>
            <a:r>
              <a:rPr lang="en-US" sz="2400" spc="-10" dirty="0">
                <a:solidFill>
                  <a:schemeClr val="bg2">
                    <a:lumMod val="10000"/>
                  </a:schemeClr>
                </a:solidFill>
                <a:latin typeface="Times New Roman"/>
                <a:cs typeface="Times New Roman"/>
              </a:rPr>
              <a:t>expire</a:t>
            </a:r>
            <a:endParaRPr lang="en-US" sz="2400" dirty="0">
              <a:solidFill>
                <a:schemeClr val="bg2">
                  <a:lumMod val="10000"/>
                </a:schemeClr>
              </a:solidFill>
              <a:latin typeface="Times New Roman"/>
              <a:cs typeface="Times New Roman"/>
            </a:endParaRPr>
          </a:p>
          <a:p>
            <a:pPr marL="342900" indent="-342900">
              <a:lnSpc>
                <a:spcPct val="100000"/>
              </a:lnSpc>
              <a:spcBef>
                <a:spcPts val="25"/>
              </a:spcBef>
              <a:buFont typeface="Wingdings" panose="05000000000000000000" pitchFamily="2" charset="2"/>
              <a:buChar char="q"/>
            </a:pPr>
            <a:endParaRPr lang="en-US" sz="2400" dirty="0">
              <a:solidFill>
                <a:schemeClr val="bg2">
                  <a:lumMod val="10000"/>
                </a:schemeClr>
              </a:solidFill>
              <a:latin typeface="Times New Roman"/>
              <a:cs typeface="Times New Roman"/>
            </a:endParaRPr>
          </a:p>
          <a:p>
            <a:pPr marL="393700" indent="-342900">
              <a:lnSpc>
                <a:spcPct val="100000"/>
              </a:lnSpc>
              <a:buFont typeface="Wingdings" panose="05000000000000000000" pitchFamily="2" charset="2"/>
              <a:buChar char="q"/>
            </a:pPr>
            <a:r>
              <a:rPr lang="en-US" sz="2400" dirty="0">
                <a:solidFill>
                  <a:schemeClr val="bg2">
                    <a:lumMod val="10000"/>
                  </a:schemeClr>
                </a:solidFill>
                <a:latin typeface="Times New Roman"/>
                <a:cs typeface="Times New Roman"/>
              </a:rPr>
              <a:t>International</a:t>
            </a:r>
            <a:r>
              <a:rPr lang="en-US" sz="2400" spc="-10" dirty="0">
                <a:solidFill>
                  <a:schemeClr val="bg2">
                    <a:lumMod val="10000"/>
                  </a:schemeClr>
                </a:solidFill>
                <a:latin typeface="Times New Roman"/>
                <a:cs typeface="Times New Roman"/>
              </a:rPr>
              <a:t> </a:t>
            </a:r>
            <a:r>
              <a:rPr lang="en-US" sz="2400" dirty="0">
                <a:solidFill>
                  <a:schemeClr val="bg2">
                    <a:lumMod val="10000"/>
                  </a:schemeClr>
                </a:solidFill>
                <a:latin typeface="Times New Roman"/>
                <a:cs typeface="Times New Roman"/>
              </a:rPr>
              <a:t>Driver’s</a:t>
            </a:r>
            <a:r>
              <a:rPr lang="en-US" sz="2400" spc="-50" dirty="0">
                <a:solidFill>
                  <a:schemeClr val="bg2">
                    <a:lumMod val="10000"/>
                  </a:schemeClr>
                </a:solidFill>
                <a:latin typeface="Times New Roman"/>
                <a:cs typeface="Times New Roman"/>
              </a:rPr>
              <a:t> </a:t>
            </a:r>
            <a:r>
              <a:rPr lang="en-US" sz="2400" spc="-10" dirty="0">
                <a:solidFill>
                  <a:schemeClr val="bg2">
                    <a:lumMod val="10000"/>
                  </a:schemeClr>
                </a:solidFill>
                <a:latin typeface="Times New Roman"/>
                <a:cs typeface="Times New Roman"/>
              </a:rPr>
              <a:t>license</a:t>
            </a:r>
            <a:endParaRPr lang="en-US" sz="2400" dirty="0">
              <a:solidFill>
                <a:schemeClr val="bg2">
                  <a:lumMod val="10000"/>
                </a:schemeClr>
              </a:solidFill>
              <a:latin typeface="Times New Roman"/>
              <a:cs typeface="Times New Roman"/>
            </a:endParaRPr>
          </a:p>
          <a:p>
            <a:pPr marL="850265" marR="899794" indent="-342900">
              <a:lnSpc>
                <a:spcPct val="100000"/>
              </a:lnSpc>
              <a:spcBef>
                <a:spcPts val="680"/>
              </a:spcBef>
              <a:buFont typeface="Wingdings" panose="05000000000000000000" pitchFamily="2" charset="2"/>
              <a:buChar char="q"/>
            </a:pPr>
            <a:r>
              <a:rPr lang="en-US" sz="2000" dirty="0">
                <a:solidFill>
                  <a:schemeClr val="bg2">
                    <a:lumMod val="10000"/>
                  </a:schemeClr>
                </a:solidFill>
                <a:latin typeface="Times New Roman"/>
                <a:cs typeface="Times New Roman"/>
              </a:rPr>
              <a:t>Installation</a:t>
            </a:r>
            <a:r>
              <a:rPr lang="en-US" sz="2000" spc="-35" dirty="0">
                <a:solidFill>
                  <a:schemeClr val="bg2">
                    <a:lumMod val="10000"/>
                  </a:schemeClr>
                </a:solidFill>
                <a:latin typeface="Times New Roman"/>
                <a:cs typeface="Times New Roman"/>
              </a:rPr>
              <a:t> </a:t>
            </a:r>
            <a:r>
              <a:rPr lang="en-US" sz="2000" dirty="0">
                <a:solidFill>
                  <a:schemeClr val="bg2">
                    <a:lumMod val="10000"/>
                  </a:schemeClr>
                </a:solidFill>
                <a:latin typeface="Times New Roman"/>
                <a:cs typeface="Times New Roman"/>
              </a:rPr>
              <a:t>website</a:t>
            </a:r>
            <a:r>
              <a:rPr lang="en-US" sz="2000" spc="-15" dirty="0">
                <a:solidFill>
                  <a:schemeClr val="bg2">
                    <a:lumMod val="10000"/>
                  </a:schemeClr>
                </a:solidFill>
                <a:latin typeface="Times New Roman"/>
                <a:cs typeface="Times New Roman"/>
              </a:rPr>
              <a:t> </a:t>
            </a:r>
            <a:r>
              <a:rPr lang="en-US" sz="2000" dirty="0">
                <a:solidFill>
                  <a:schemeClr val="bg2">
                    <a:lumMod val="10000"/>
                  </a:schemeClr>
                </a:solidFill>
                <a:latin typeface="Times New Roman"/>
                <a:cs typeface="Times New Roman"/>
              </a:rPr>
              <a:t>should</a:t>
            </a:r>
            <a:r>
              <a:rPr lang="en-US" sz="2000" spc="-10" dirty="0">
                <a:solidFill>
                  <a:schemeClr val="bg2">
                    <a:lumMod val="10000"/>
                  </a:schemeClr>
                </a:solidFill>
                <a:latin typeface="Times New Roman"/>
                <a:cs typeface="Times New Roman"/>
              </a:rPr>
              <a:t> provide </a:t>
            </a:r>
            <a:r>
              <a:rPr lang="en-US" sz="2000" dirty="0">
                <a:solidFill>
                  <a:schemeClr val="bg2">
                    <a:lumMod val="10000"/>
                  </a:schemeClr>
                </a:solidFill>
                <a:latin typeface="Times New Roman"/>
                <a:cs typeface="Times New Roman"/>
              </a:rPr>
              <a:t>requirements</a:t>
            </a:r>
            <a:r>
              <a:rPr lang="en-US" sz="2000" spc="-30" dirty="0">
                <a:solidFill>
                  <a:schemeClr val="bg2">
                    <a:lumMod val="10000"/>
                  </a:schemeClr>
                </a:solidFill>
                <a:latin typeface="Times New Roman"/>
                <a:cs typeface="Times New Roman"/>
              </a:rPr>
              <a:t> </a:t>
            </a:r>
            <a:r>
              <a:rPr lang="en-US" sz="2000" dirty="0">
                <a:solidFill>
                  <a:schemeClr val="bg2">
                    <a:lumMod val="10000"/>
                  </a:schemeClr>
                </a:solidFill>
                <a:latin typeface="Times New Roman"/>
                <a:cs typeface="Times New Roman"/>
              </a:rPr>
              <a:t>for</a:t>
            </a:r>
            <a:r>
              <a:rPr lang="en-US" sz="2000" spc="-5" dirty="0">
                <a:solidFill>
                  <a:schemeClr val="bg2">
                    <a:lumMod val="10000"/>
                  </a:schemeClr>
                </a:solidFill>
                <a:latin typeface="Times New Roman"/>
                <a:cs typeface="Times New Roman"/>
              </a:rPr>
              <a:t> </a:t>
            </a:r>
            <a:r>
              <a:rPr lang="en-US" sz="2000" spc="-10" dirty="0">
                <a:solidFill>
                  <a:schemeClr val="bg2">
                    <a:lumMod val="10000"/>
                  </a:schemeClr>
                </a:solidFill>
                <a:latin typeface="Times New Roman"/>
                <a:cs typeface="Times New Roman"/>
              </a:rPr>
              <a:t>obtaining</a:t>
            </a:r>
            <a:endParaRPr lang="en-US" sz="2000" dirty="0">
              <a:solidFill>
                <a:schemeClr val="bg2">
                  <a:lumMod val="10000"/>
                </a:schemeClr>
              </a:solidFill>
              <a:latin typeface="Times New Roman"/>
              <a:cs typeface="Times New Roman"/>
            </a:endParaRPr>
          </a:p>
          <a:p>
            <a:pPr marL="342900" indent="-342900">
              <a:lnSpc>
                <a:spcPct val="100000"/>
              </a:lnSpc>
              <a:spcBef>
                <a:spcPts val="5"/>
              </a:spcBef>
              <a:buFont typeface="Wingdings" panose="05000000000000000000" pitchFamily="2" charset="2"/>
              <a:buChar char="q"/>
            </a:pPr>
            <a:endParaRPr lang="en-US" sz="2400" dirty="0">
              <a:solidFill>
                <a:schemeClr val="bg2">
                  <a:lumMod val="10000"/>
                </a:schemeClr>
              </a:solidFill>
              <a:latin typeface="Times New Roman"/>
              <a:cs typeface="Times New Roman"/>
            </a:endParaRPr>
          </a:p>
          <a:p>
            <a:pPr marL="393065" marR="268605" indent="-342900">
              <a:lnSpc>
                <a:spcPct val="100000"/>
              </a:lnSpc>
              <a:buFont typeface="Wingdings" panose="05000000000000000000" pitchFamily="2" charset="2"/>
              <a:buChar char="q"/>
            </a:pPr>
            <a:r>
              <a:rPr lang="en-US" sz="2400" dirty="0">
                <a:solidFill>
                  <a:schemeClr val="bg2">
                    <a:lumMod val="10000"/>
                  </a:schemeClr>
                </a:solidFill>
                <a:latin typeface="Times New Roman"/>
                <a:cs typeface="Times New Roman"/>
              </a:rPr>
              <a:t>1</a:t>
            </a:r>
            <a:r>
              <a:rPr lang="en-US" sz="2400" spc="-15" dirty="0">
                <a:solidFill>
                  <a:schemeClr val="bg2">
                    <a:lumMod val="10000"/>
                  </a:schemeClr>
                </a:solidFill>
                <a:latin typeface="Times New Roman"/>
                <a:cs typeface="Times New Roman"/>
              </a:rPr>
              <a:t> </a:t>
            </a:r>
            <a:r>
              <a:rPr lang="en-US" sz="2400" dirty="0">
                <a:solidFill>
                  <a:schemeClr val="bg2">
                    <a:lumMod val="10000"/>
                  </a:schemeClr>
                </a:solidFill>
                <a:latin typeface="Times New Roman"/>
                <a:cs typeface="Times New Roman"/>
              </a:rPr>
              <a:t>vehicle</a:t>
            </a:r>
            <a:r>
              <a:rPr lang="en-US" sz="2400" spc="25" dirty="0">
                <a:solidFill>
                  <a:schemeClr val="bg2">
                    <a:lumMod val="10000"/>
                  </a:schemeClr>
                </a:solidFill>
                <a:latin typeface="Times New Roman"/>
                <a:cs typeface="Times New Roman"/>
              </a:rPr>
              <a:t> </a:t>
            </a:r>
            <a:r>
              <a:rPr lang="en-US" sz="2400" dirty="0">
                <a:solidFill>
                  <a:schemeClr val="bg2">
                    <a:lumMod val="10000"/>
                  </a:schemeClr>
                </a:solidFill>
                <a:latin typeface="Times New Roman"/>
                <a:cs typeface="Times New Roman"/>
              </a:rPr>
              <a:t>will</a:t>
            </a:r>
            <a:r>
              <a:rPr lang="en-US" sz="2400" spc="-25" dirty="0">
                <a:solidFill>
                  <a:schemeClr val="bg2">
                    <a:lumMod val="10000"/>
                  </a:schemeClr>
                </a:solidFill>
                <a:latin typeface="Times New Roman"/>
                <a:cs typeface="Times New Roman"/>
              </a:rPr>
              <a:t> </a:t>
            </a:r>
            <a:r>
              <a:rPr lang="en-US" sz="2400" dirty="0">
                <a:solidFill>
                  <a:schemeClr val="bg2">
                    <a:lumMod val="10000"/>
                  </a:schemeClr>
                </a:solidFill>
                <a:latin typeface="Times New Roman"/>
                <a:cs typeface="Times New Roman"/>
              </a:rPr>
              <a:t>be</a:t>
            </a:r>
            <a:r>
              <a:rPr lang="en-US" sz="2400" spc="5" dirty="0">
                <a:solidFill>
                  <a:schemeClr val="bg2">
                    <a:lumMod val="10000"/>
                  </a:schemeClr>
                </a:solidFill>
                <a:latin typeface="Times New Roman"/>
                <a:cs typeface="Times New Roman"/>
              </a:rPr>
              <a:t> </a:t>
            </a:r>
            <a:r>
              <a:rPr lang="en-US" sz="2400" dirty="0">
                <a:solidFill>
                  <a:schemeClr val="bg2">
                    <a:lumMod val="10000"/>
                  </a:schemeClr>
                </a:solidFill>
                <a:latin typeface="Times New Roman"/>
                <a:cs typeface="Times New Roman"/>
              </a:rPr>
              <a:t>shipped, 2</a:t>
            </a:r>
            <a:r>
              <a:rPr lang="en-US" sz="2800" baseline="24547" dirty="0">
                <a:solidFill>
                  <a:schemeClr val="bg2">
                    <a:lumMod val="10000"/>
                  </a:schemeClr>
                </a:solidFill>
                <a:latin typeface="Times New Roman"/>
                <a:cs typeface="Times New Roman"/>
              </a:rPr>
              <a:t>nd</a:t>
            </a:r>
            <a:r>
              <a:rPr lang="en-US" sz="2800" spc="337" baseline="24547" dirty="0">
                <a:solidFill>
                  <a:schemeClr val="bg2">
                    <a:lumMod val="10000"/>
                  </a:schemeClr>
                </a:solidFill>
                <a:latin typeface="Times New Roman"/>
                <a:cs typeface="Times New Roman"/>
              </a:rPr>
              <a:t> </a:t>
            </a:r>
            <a:r>
              <a:rPr lang="en-US" sz="2400" spc="-10" dirty="0">
                <a:solidFill>
                  <a:schemeClr val="bg2">
                    <a:lumMod val="10000"/>
                  </a:schemeClr>
                </a:solidFill>
                <a:latin typeface="Times New Roman"/>
                <a:cs typeface="Times New Roman"/>
              </a:rPr>
              <a:t>vehicle </a:t>
            </a:r>
            <a:r>
              <a:rPr lang="en-US" sz="2400" dirty="0">
                <a:solidFill>
                  <a:schemeClr val="bg2">
                    <a:lumMod val="10000"/>
                  </a:schemeClr>
                </a:solidFill>
                <a:latin typeface="Times New Roman"/>
                <a:cs typeface="Times New Roman"/>
              </a:rPr>
              <a:t>shipped</a:t>
            </a:r>
            <a:r>
              <a:rPr lang="en-US" sz="2400" spc="-30" dirty="0">
                <a:solidFill>
                  <a:schemeClr val="bg2">
                    <a:lumMod val="10000"/>
                  </a:schemeClr>
                </a:solidFill>
                <a:latin typeface="Times New Roman"/>
                <a:cs typeface="Times New Roman"/>
              </a:rPr>
              <a:t> </a:t>
            </a:r>
            <a:r>
              <a:rPr lang="en-US" sz="2400" dirty="0">
                <a:solidFill>
                  <a:schemeClr val="bg2">
                    <a:lumMod val="10000"/>
                  </a:schemeClr>
                </a:solidFill>
                <a:latin typeface="Times New Roman"/>
                <a:cs typeface="Times New Roman"/>
              </a:rPr>
              <a:t>at</a:t>
            </a:r>
            <a:r>
              <a:rPr lang="en-US" sz="2400" spc="-20" dirty="0">
                <a:solidFill>
                  <a:schemeClr val="bg2">
                    <a:lumMod val="10000"/>
                  </a:schemeClr>
                </a:solidFill>
                <a:latin typeface="Times New Roman"/>
                <a:cs typeface="Times New Roman"/>
              </a:rPr>
              <a:t> </a:t>
            </a:r>
            <a:r>
              <a:rPr lang="en-US" sz="2400" dirty="0">
                <a:solidFill>
                  <a:schemeClr val="bg2">
                    <a:lumMod val="10000"/>
                  </a:schemeClr>
                </a:solidFill>
                <a:latin typeface="Times New Roman"/>
                <a:cs typeface="Times New Roman"/>
              </a:rPr>
              <a:t>owner’s</a:t>
            </a:r>
            <a:r>
              <a:rPr lang="en-US" sz="2400" spc="-20" dirty="0">
                <a:solidFill>
                  <a:schemeClr val="bg2">
                    <a:lumMod val="10000"/>
                  </a:schemeClr>
                </a:solidFill>
                <a:latin typeface="Times New Roman"/>
                <a:cs typeface="Times New Roman"/>
              </a:rPr>
              <a:t> </a:t>
            </a:r>
            <a:r>
              <a:rPr lang="en-US" sz="2400" spc="-10" dirty="0">
                <a:solidFill>
                  <a:schemeClr val="bg2">
                    <a:lumMod val="10000"/>
                  </a:schemeClr>
                </a:solidFill>
                <a:latin typeface="Times New Roman"/>
                <a:cs typeface="Times New Roman"/>
              </a:rPr>
              <a:t>expense</a:t>
            </a:r>
            <a:endParaRPr lang="en-US" sz="2400" dirty="0">
              <a:solidFill>
                <a:schemeClr val="bg2">
                  <a:lumMod val="10000"/>
                </a:schemeClr>
              </a:solidFill>
              <a:latin typeface="Times New Roman"/>
              <a:cs typeface="Times New Roman"/>
            </a:endParaRPr>
          </a:p>
        </p:txBody>
      </p:sp>
      <p:pic>
        <p:nvPicPr>
          <p:cNvPr id="5" name="Graphic 4" descr="Car outline">
            <a:extLst>
              <a:ext uri="{FF2B5EF4-FFF2-40B4-BE49-F238E27FC236}">
                <a16:creationId xmlns:a16="http://schemas.microsoft.com/office/drawing/2014/main" id="{6C06D91F-61C2-796A-C9D0-9FB128310F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6600" y="1803224"/>
            <a:ext cx="4191000" cy="4191000"/>
          </a:xfrm>
          <a:prstGeom prst="rect">
            <a:avLst/>
          </a:prstGeom>
        </p:spPr>
      </p:pic>
    </p:spTree>
    <p:extLst>
      <p:ext uri="{BB962C8B-B14F-4D97-AF65-F5344CB8AC3E}">
        <p14:creationId xmlns:p14="http://schemas.microsoft.com/office/powerpoint/2010/main" val="23376596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0287" y="311435"/>
            <a:ext cx="5631426"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rPr>
              <a:t>Legal Office</a:t>
            </a:r>
          </a:p>
        </p:txBody>
      </p:sp>
      <p:sp>
        <p:nvSpPr>
          <p:cNvPr id="3" name="TextBox 2"/>
          <p:cNvSpPr txBox="1"/>
          <p:nvPr/>
        </p:nvSpPr>
        <p:spPr>
          <a:xfrm>
            <a:off x="329380" y="3925102"/>
            <a:ext cx="6071420"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334 Davis Ave 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Barksdale AFB, LA 71110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318-456-2562</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2800" kern="1200" dirty="0">
              <a:solidFill>
                <a:prstClr val="black"/>
              </a:solidFill>
              <a:latin typeface="Cambria" panose="02040503050406030204" pitchFamily="18" charset="0"/>
              <a:ea typeface="Cambria" panose="02040503050406030204" pitchFamily="18" charset="0"/>
              <a:cs typeface="+mn-cs"/>
            </a:endParaRPr>
          </a:p>
          <a:p>
            <a:pPr algn="l" defTabSz="457200" rtl="0"/>
            <a:r>
              <a:rPr lang="en-US" sz="2800" b="1" spc="-10" dirty="0">
                <a:latin typeface="Cambria" panose="02040503050406030204" pitchFamily="18" charset="0"/>
                <a:ea typeface="Cambria" panose="02040503050406030204" pitchFamily="18" charset="0"/>
                <a:cs typeface="Times New Roman"/>
              </a:rPr>
              <a:t>https://aflegalassistance.law.af.mil</a:t>
            </a:r>
            <a:endParaRPr lang="en-US" sz="2800" dirty="0">
              <a:latin typeface="Cambria" panose="02040503050406030204" pitchFamily="18" charset="0"/>
              <a:ea typeface="Cambria" panose="02040503050406030204" pitchFamily="18" charset="0"/>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p:cNvSpPr txBox="1"/>
          <p:nvPr/>
        </p:nvSpPr>
        <p:spPr>
          <a:xfrm>
            <a:off x="329381" y="1981200"/>
            <a:ext cx="11533239"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 Legal Office provides legal assistance and claims services for active-duty members, retired military members and their families. The judge advocates are licensed attorneys who assist eligible individuals on personal civil legal matters.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2140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8970BDCA-D7E6-870C-E61B-49323EDB436C}"/>
              </a:ext>
            </a:extLst>
          </p:cNvPr>
          <p:cNvSpPr txBox="1">
            <a:spLocks/>
          </p:cNvSpPr>
          <p:nvPr/>
        </p:nvSpPr>
        <p:spPr>
          <a:xfrm>
            <a:off x="533400" y="1566549"/>
            <a:ext cx="7614920" cy="8483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5400" b="1" dirty="0">
                <a:latin typeface="Cambria" panose="02040503050406030204" pitchFamily="18" charset="0"/>
                <a:ea typeface="Cambria" panose="02040503050406030204" pitchFamily="18" charset="0"/>
              </a:rPr>
              <a:t>Plan</a:t>
            </a:r>
            <a:r>
              <a:rPr lang="en-US" sz="5400" b="1" spc="-15" dirty="0">
                <a:latin typeface="Cambria" panose="02040503050406030204" pitchFamily="18" charset="0"/>
                <a:ea typeface="Cambria" panose="02040503050406030204" pitchFamily="18" charset="0"/>
              </a:rPr>
              <a:t> </a:t>
            </a:r>
            <a:r>
              <a:rPr lang="en-US" sz="5400" b="1" dirty="0">
                <a:latin typeface="Cambria" panose="02040503050406030204" pitchFamily="18" charset="0"/>
                <a:ea typeface="Cambria" panose="02040503050406030204" pitchFamily="18" charset="0"/>
              </a:rPr>
              <a:t>My</a:t>
            </a:r>
            <a:r>
              <a:rPr lang="en-US" sz="5400" b="1" spc="10" dirty="0">
                <a:latin typeface="Cambria" panose="02040503050406030204" pitchFamily="18" charset="0"/>
                <a:ea typeface="Cambria" panose="02040503050406030204" pitchFamily="18" charset="0"/>
              </a:rPr>
              <a:t> </a:t>
            </a:r>
            <a:r>
              <a:rPr lang="en-US" sz="5400" b="1" dirty="0">
                <a:latin typeface="Cambria" panose="02040503050406030204" pitchFamily="18" charset="0"/>
                <a:ea typeface="Cambria" panose="02040503050406030204" pitchFamily="18" charset="0"/>
              </a:rPr>
              <a:t>Move/MI</a:t>
            </a:r>
            <a:r>
              <a:rPr lang="en-US" sz="5400" b="1" spc="-15" dirty="0">
                <a:latin typeface="Cambria" panose="02040503050406030204" pitchFamily="18" charset="0"/>
                <a:ea typeface="Cambria" panose="02040503050406030204" pitchFamily="18" charset="0"/>
              </a:rPr>
              <a:t> </a:t>
            </a:r>
            <a:r>
              <a:rPr lang="en-US" sz="5400" b="1" spc="-20" dirty="0">
                <a:latin typeface="Cambria" panose="02040503050406030204" pitchFamily="18" charset="0"/>
                <a:ea typeface="Cambria" panose="02040503050406030204" pitchFamily="18" charset="0"/>
              </a:rPr>
              <a:t>Demo</a:t>
            </a:r>
            <a:endParaRPr lang="en-US" sz="5400" b="1" dirty="0">
              <a:latin typeface="Cambria" panose="02040503050406030204" pitchFamily="18" charset="0"/>
              <a:ea typeface="Cambria" panose="02040503050406030204" pitchFamily="18" charset="0"/>
              <a:cs typeface="Wingdings 2"/>
            </a:endParaRPr>
          </a:p>
        </p:txBody>
      </p:sp>
      <p:sp>
        <p:nvSpPr>
          <p:cNvPr id="3" name="object 7">
            <a:extLst>
              <a:ext uri="{FF2B5EF4-FFF2-40B4-BE49-F238E27FC236}">
                <a16:creationId xmlns:a16="http://schemas.microsoft.com/office/drawing/2014/main" id="{9BA1943A-C88D-72B9-5D32-B3F8DDB8044F}"/>
              </a:ext>
            </a:extLst>
          </p:cNvPr>
          <p:cNvSpPr txBox="1"/>
          <p:nvPr/>
        </p:nvSpPr>
        <p:spPr>
          <a:xfrm>
            <a:off x="762000" y="2667000"/>
            <a:ext cx="10055861" cy="3127138"/>
          </a:xfrm>
          <a:prstGeom prst="rect">
            <a:avLst/>
          </a:prstGeom>
        </p:spPr>
        <p:txBody>
          <a:bodyPr vert="horz" wrap="square" lIns="0" tIns="147955" rIns="0" bIns="0" rtlCol="0">
            <a:spAutoFit/>
          </a:bodyPr>
          <a:lstStyle/>
          <a:p>
            <a:pPr marL="278765">
              <a:lnSpc>
                <a:spcPct val="100000"/>
              </a:lnSpc>
              <a:spcBef>
                <a:spcPts val="1165"/>
              </a:spcBef>
            </a:pPr>
            <a:r>
              <a:rPr sz="4000" u="sng" spc="-10" dirty="0">
                <a:solidFill>
                  <a:srgbClr val="0070C0"/>
                </a:solidFill>
                <a:uFill>
                  <a:solidFill>
                    <a:srgbClr val="AC1F1F"/>
                  </a:solidFill>
                </a:uFill>
                <a:latin typeface="Cambria" panose="02040503050406030204" pitchFamily="18" charset="0"/>
                <a:ea typeface="Cambria" panose="02040503050406030204" pitchFamily="18" charset="0"/>
                <a:cs typeface="Times New Roman"/>
                <a:hlinkClick r:id="rId2">
                  <a:extLst>
                    <a:ext uri="{A12FA001-AC4F-418D-AE19-62706E023703}">
                      <ahyp:hlinkClr xmlns:ahyp="http://schemas.microsoft.com/office/drawing/2018/hyperlinkcolor" val="tx"/>
                    </a:ext>
                  </a:extLst>
                </a:hlinkClick>
              </a:rPr>
              <a:t>https://planmymove.militaryonesource.mil/</a:t>
            </a:r>
            <a:endParaRPr sz="4000" dirty="0">
              <a:solidFill>
                <a:srgbClr val="0070C0"/>
              </a:solidFill>
              <a:latin typeface="Cambria" panose="02040503050406030204" pitchFamily="18" charset="0"/>
              <a:ea typeface="Cambria" panose="02040503050406030204" pitchFamily="18" charset="0"/>
              <a:cs typeface="Times New Roman"/>
            </a:endParaRPr>
          </a:p>
          <a:p>
            <a:pPr marL="354965" marR="5080" indent="-342900">
              <a:lnSpc>
                <a:spcPct val="100000"/>
              </a:lnSpc>
              <a:spcBef>
                <a:spcPts val="640"/>
              </a:spcBef>
              <a:buFont typeface="Wingdings" panose="05000000000000000000" pitchFamily="2" charset="2"/>
              <a:buChar char="q"/>
              <a:tabLst>
                <a:tab pos="354965" algn="l"/>
              </a:tabLst>
            </a:pPr>
            <a:r>
              <a:rPr sz="2400" dirty="0">
                <a:solidFill>
                  <a:schemeClr val="bg2">
                    <a:lumMod val="10000"/>
                  </a:schemeClr>
                </a:solidFill>
                <a:latin typeface="Cambria" panose="02040503050406030204" pitchFamily="18" charset="0"/>
                <a:ea typeface="Cambria" panose="02040503050406030204" pitchFamily="18" charset="0"/>
                <a:cs typeface="Times New Roman"/>
              </a:rPr>
              <a:t>Checklist</a:t>
            </a:r>
            <a:r>
              <a:rPr sz="2400" spc="-30"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provided</a:t>
            </a:r>
            <a:r>
              <a:rPr sz="2400" spc="-25"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based</a:t>
            </a:r>
            <a:r>
              <a:rPr sz="2400" spc="-25"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on</a:t>
            </a:r>
            <a:r>
              <a:rPr sz="2400" spc="-25"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family</a:t>
            </a:r>
            <a:r>
              <a:rPr sz="2400" spc="-10"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situation,</a:t>
            </a:r>
            <a:r>
              <a:rPr sz="2400" spc="-5"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i.e.</a:t>
            </a:r>
            <a:r>
              <a:rPr sz="2400" spc="-25"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moving</a:t>
            </a:r>
            <a:r>
              <a:rPr sz="2400" spc="-10"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with</a:t>
            </a:r>
            <a:r>
              <a:rPr sz="2400" spc="-5"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kids,</a:t>
            </a:r>
            <a:r>
              <a:rPr sz="2400" spc="-25" dirty="0">
                <a:solidFill>
                  <a:schemeClr val="bg2">
                    <a:lumMod val="10000"/>
                  </a:schemeClr>
                </a:solidFill>
                <a:latin typeface="Cambria" panose="02040503050406030204" pitchFamily="18" charset="0"/>
                <a:ea typeface="Cambria" panose="02040503050406030204" pitchFamily="18" charset="0"/>
                <a:cs typeface="Times New Roman"/>
              </a:rPr>
              <a:t> </a:t>
            </a:r>
            <a:r>
              <a:rPr sz="2400" spc="-10" dirty="0">
                <a:solidFill>
                  <a:schemeClr val="bg2">
                    <a:lumMod val="10000"/>
                  </a:schemeClr>
                </a:solidFill>
                <a:latin typeface="Cambria" panose="02040503050406030204" pitchFamily="18" charset="0"/>
                <a:ea typeface="Cambria" panose="02040503050406030204" pitchFamily="18" charset="0"/>
                <a:cs typeface="Times New Roman"/>
              </a:rPr>
              <a:t>pets, </a:t>
            </a:r>
            <a:r>
              <a:rPr sz="2400" dirty="0">
                <a:solidFill>
                  <a:schemeClr val="bg2">
                    <a:lumMod val="10000"/>
                  </a:schemeClr>
                </a:solidFill>
                <a:latin typeface="Cambria" panose="02040503050406030204" pitchFamily="18" charset="0"/>
                <a:ea typeface="Cambria" panose="02040503050406030204" pitchFamily="18" charset="0"/>
                <a:cs typeface="Times New Roman"/>
              </a:rPr>
              <a:t>shipping</a:t>
            </a:r>
            <a:r>
              <a:rPr sz="2400" spc="-20"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a</a:t>
            </a:r>
            <a:r>
              <a:rPr sz="2400" spc="-30"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vehicle </a:t>
            </a:r>
            <a:r>
              <a:rPr sz="2400" spc="-25" dirty="0">
                <a:solidFill>
                  <a:schemeClr val="bg2">
                    <a:lumMod val="10000"/>
                  </a:schemeClr>
                </a:solidFill>
                <a:latin typeface="Cambria" panose="02040503050406030204" pitchFamily="18" charset="0"/>
                <a:ea typeface="Cambria" panose="02040503050406030204" pitchFamily="18" charset="0"/>
                <a:cs typeface="Times New Roman"/>
              </a:rPr>
              <a:t>etc</a:t>
            </a:r>
            <a:endParaRPr sz="2400" dirty="0">
              <a:solidFill>
                <a:schemeClr val="bg2">
                  <a:lumMod val="10000"/>
                </a:schemeClr>
              </a:solidFill>
              <a:latin typeface="Cambria" panose="02040503050406030204" pitchFamily="18" charset="0"/>
              <a:ea typeface="Cambria" panose="02040503050406030204" pitchFamily="18" charset="0"/>
              <a:cs typeface="Times New Roman"/>
            </a:endParaRPr>
          </a:p>
          <a:p>
            <a:pPr marL="372745">
              <a:lnSpc>
                <a:spcPct val="100000"/>
              </a:lnSpc>
              <a:spcBef>
                <a:spcPts val="900"/>
              </a:spcBef>
            </a:pPr>
            <a:r>
              <a:rPr sz="4000" u="sng" spc="-10" dirty="0">
                <a:solidFill>
                  <a:srgbClr val="0070C0"/>
                </a:solidFill>
                <a:uFill>
                  <a:solidFill>
                    <a:srgbClr val="AC1F1F"/>
                  </a:solidFill>
                </a:uFill>
                <a:latin typeface="Cambria" panose="02040503050406030204" pitchFamily="18" charset="0"/>
                <a:ea typeface="Cambria" panose="02040503050406030204" pitchFamily="18" charset="0"/>
                <a:cs typeface="Times New Roman"/>
                <a:hlinkClick r:id="rId3">
                  <a:extLst>
                    <a:ext uri="{A12FA001-AC4F-418D-AE19-62706E023703}">
                      <ahyp:hlinkClr xmlns:ahyp="http://schemas.microsoft.com/office/drawing/2018/hyperlinkcolor" val="tx"/>
                    </a:ext>
                  </a:extLst>
                </a:hlinkClick>
              </a:rPr>
              <a:t>https://installations.militaryonesource.mil/</a:t>
            </a:r>
            <a:endParaRPr sz="4000" dirty="0">
              <a:solidFill>
                <a:srgbClr val="0070C0"/>
              </a:solidFill>
              <a:latin typeface="Cambria" panose="02040503050406030204" pitchFamily="18" charset="0"/>
              <a:ea typeface="Cambria" panose="02040503050406030204" pitchFamily="18" charset="0"/>
              <a:cs typeface="Times New Roman"/>
            </a:endParaRPr>
          </a:p>
          <a:p>
            <a:pPr marL="354965" marR="231140" indent="-342900">
              <a:lnSpc>
                <a:spcPct val="100000"/>
              </a:lnSpc>
              <a:spcBef>
                <a:spcPts val="620"/>
              </a:spcBef>
              <a:buFont typeface="Wingdings" panose="05000000000000000000" pitchFamily="2" charset="2"/>
              <a:buChar char="q"/>
              <a:tabLst>
                <a:tab pos="354965" algn="l"/>
              </a:tabLst>
            </a:pPr>
            <a:r>
              <a:rPr sz="2400" dirty="0">
                <a:solidFill>
                  <a:schemeClr val="bg2">
                    <a:lumMod val="10000"/>
                  </a:schemeClr>
                </a:solidFill>
                <a:latin typeface="Cambria" panose="02040503050406030204" pitchFamily="18" charset="0"/>
                <a:ea typeface="Cambria" panose="02040503050406030204" pitchFamily="18" charset="0"/>
                <a:cs typeface="Times New Roman"/>
              </a:rPr>
              <a:t>Provides</a:t>
            </a:r>
            <a:r>
              <a:rPr sz="2400" spc="-15"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an</a:t>
            </a:r>
            <a:r>
              <a:rPr sz="2400" spc="-20"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overview</a:t>
            </a:r>
            <a:r>
              <a:rPr sz="2400" spc="-15"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of</a:t>
            </a:r>
            <a:r>
              <a:rPr sz="2400" spc="-20"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bases</a:t>
            </a:r>
            <a:r>
              <a:rPr sz="2400" spc="-10"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to include</a:t>
            </a:r>
            <a:r>
              <a:rPr sz="2400" spc="-30"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mission,</a:t>
            </a:r>
            <a:r>
              <a:rPr sz="2400" spc="-5"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check i</a:t>
            </a:r>
            <a:r>
              <a:rPr lang="en-US" sz="2400" dirty="0">
                <a:solidFill>
                  <a:schemeClr val="bg2">
                    <a:lumMod val="10000"/>
                  </a:schemeClr>
                </a:solidFill>
                <a:latin typeface="Cambria" panose="02040503050406030204" pitchFamily="18" charset="0"/>
                <a:ea typeface="Cambria" panose="02040503050406030204" pitchFamily="18" charset="0"/>
                <a:cs typeface="Times New Roman"/>
              </a:rPr>
              <a:t>n </a:t>
            </a:r>
            <a:r>
              <a:rPr sz="2400" spc="-10" dirty="0">
                <a:solidFill>
                  <a:schemeClr val="bg2">
                    <a:lumMod val="10000"/>
                  </a:schemeClr>
                </a:solidFill>
                <a:latin typeface="Cambria" panose="02040503050406030204" pitchFamily="18" charset="0"/>
                <a:ea typeface="Cambria" panose="02040503050406030204" pitchFamily="18" charset="0"/>
                <a:cs typeface="Times New Roman"/>
              </a:rPr>
              <a:t>procedures, </a:t>
            </a:r>
            <a:r>
              <a:rPr sz="2400" dirty="0">
                <a:solidFill>
                  <a:schemeClr val="bg2">
                    <a:lumMod val="10000"/>
                  </a:schemeClr>
                </a:solidFill>
                <a:latin typeface="Cambria" panose="02040503050406030204" pitchFamily="18" charset="0"/>
                <a:ea typeface="Cambria" panose="02040503050406030204" pitchFamily="18" charset="0"/>
                <a:cs typeface="Times New Roman"/>
              </a:rPr>
              <a:t>major</a:t>
            </a:r>
            <a:r>
              <a:rPr sz="2400" spc="-20" dirty="0">
                <a:solidFill>
                  <a:schemeClr val="bg2">
                    <a:lumMod val="10000"/>
                  </a:schemeClr>
                </a:solidFill>
                <a:latin typeface="Cambria" panose="02040503050406030204" pitchFamily="18" charset="0"/>
                <a:ea typeface="Cambria" panose="02040503050406030204" pitchFamily="18" charset="0"/>
                <a:cs typeface="Times New Roman"/>
              </a:rPr>
              <a:t> </a:t>
            </a:r>
            <a:r>
              <a:rPr sz="2400" dirty="0">
                <a:solidFill>
                  <a:schemeClr val="bg2">
                    <a:lumMod val="10000"/>
                  </a:schemeClr>
                </a:solidFill>
                <a:latin typeface="Cambria" panose="02040503050406030204" pitchFamily="18" charset="0"/>
                <a:ea typeface="Cambria" panose="02040503050406030204" pitchFamily="18" charset="0"/>
                <a:cs typeface="Times New Roman"/>
              </a:rPr>
              <a:t>units and</a:t>
            </a:r>
            <a:r>
              <a:rPr sz="2400" spc="-15" dirty="0">
                <a:solidFill>
                  <a:schemeClr val="bg2">
                    <a:lumMod val="10000"/>
                  </a:schemeClr>
                </a:solidFill>
                <a:latin typeface="Cambria" panose="02040503050406030204" pitchFamily="18" charset="0"/>
                <a:ea typeface="Cambria" panose="02040503050406030204" pitchFamily="18" charset="0"/>
                <a:cs typeface="Times New Roman"/>
              </a:rPr>
              <a:t> </a:t>
            </a:r>
            <a:r>
              <a:rPr sz="2400" spc="-10" dirty="0">
                <a:solidFill>
                  <a:schemeClr val="bg2">
                    <a:lumMod val="10000"/>
                  </a:schemeClr>
                </a:solidFill>
                <a:latin typeface="Cambria" panose="02040503050406030204" pitchFamily="18" charset="0"/>
                <a:ea typeface="Cambria" panose="02040503050406030204" pitchFamily="18" charset="0"/>
                <a:cs typeface="Times New Roman"/>
              </a:rPr>
              <a:t>squadrons</a:t>
            </a:r>
            <a:endParaRPr sz="2400" dirty="0">
              <a:solidFill>
                <a:schemeClr val="bg2">
                  <a:lumMod val="10000"/>
                </a:schemeClr>
              </a:solidFill>
              <a:latin typeface="Cambria" panose="02040503050406030204" pitchFamily="18" charset="0"/>
              <a:ea typeface="Cambria" panose="02040503050406030204" pitchFamily="18" charset="0"/>
              <a:cs typeface="Times New Roman"/>
            </a:endParaRPr>
          </a:p>
        </p:txBody>
      </p:sp>
      <p:sp>
        <p:nvSpPr>
          <p:cNvPr id="4" name="TextBox 3">
            <a:extLst>
              <a:ext uri="{FF2B5EF4-FFF2-40B4-BE49-F238E27FC236}">
                <a16:creationId xmlns:a16="http://schemas.microsoft.com/office/drawing/2014/main" id="{7D1C1417-EFFC-12D9-804A-8E26D634FCE4}"/>
              </a:ext>
            </a:extLst>
          </p:cNvPr>
          <p:cNvSpPr txBox="1"/>
          <p:nvPr/>
        </p:nvSpPr>
        <p:spPr>
          <a:xfrm>
            <a:off x="3276600" y="225373"/>
            <a:ext cx="9067800" cy="1015663"/>
          </a:xfrm>
          <a:prstGeom prst="rect">
            <a:avLst/>
          </a:prstGeom>
          <a:noFill/>
        </p:spPr>
        <p:txBody>
          <a:bodyPr wrap="square" rtlCol="0">
            <a:spAutoFit/>
          </a:bodyPr>
          <a:lstStyle/>
          <a:p>
            <a:r>
              <a:rPr lang="en-US" sz="6000" b="1" dirty="0">
                <a:latin typeface="Cambria" panose="02040503050406030204" pitchFamily="18" charset="0"/>
                <a:ea typeface="Cambria" panose="02040503050406030204" pitchFamily="18" charset="0"/>
              </a:rPr>
              <a:t>Online Resources</a:t>
            </a:r>
          </a:p>
        </p:txBody>
      </p:sp>
    </p:spTree>
    <p:extLst>
      <p:ext uri="{BB962C8B-B14F-4D97-AF65-F5344CB8AC3E}">
        <p14:creationId xmlns:p14="http://schemas.microsoft.com/office/powerpoint/2010/main" val="8073038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AFDD5DFA-EA98-DB7A-1B45-5603FBCBDC2A}"/>
              </a:ext>
            </a:extLst>
          </p:cNvPr>
          <p:cNvSpPr txBox="1"/>
          <p:nvPr/>
        </p:nvSpPr>
        <p:spPr>
          <a:xfrm>
            <a:off x="1313498" y="6370355"/>
            <a:ext cx="9565003"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chemeClr val="tx1"/>
                </a:solidFill>
                <a:latin typeface="Cambria" panose="02040503050406030204" pitchFamily="18" charset="0"/>
                <a:ea typeface="Cambria" panose="02040503050406030204" pitchFamily="18" charset="0"/>
                <a:cs typeface="Times New Roman"/>
              </a:rPr>
              <a:t>The</a:t>
            </a:r>
            <a:r>
              <a:rPr sz="1600" b="1" spc="-5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presence</a:t>
            </a:r>
            <a:r>
              <a:rPr sz="1600" b="1" spc="-3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of the</a:t>
            </a:r>
            <a:r>
              <a:rPr sz="1600" b="1" spc="-1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following</a:t>
            </a:r>
            <a:r>
              <a:rPr sz="1600" b="1" spc="5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apps/sites</a:t>
            </a:r>
            <a:r>
              <a:rPr sz="1600" b="1" spc="-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does</a:t>
            </a:r>
            <a:r>
              <a:rPr sz="1600" b="1" spc="-10"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not</a:t>
            </a:r>
            <a:r>
              <a:rPr sz="1600" b="1" spc="1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constitute</a:t>
            </a:r>
            <a:r>
              <a:rPr sz="1600" b="1" spc="20"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endorsement</a:t>
            </a:r>
            <a:r>
              <a:rPr sz="1600" b="1" spc="1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by</a:t>
            </a:r>
            <a:r>
              <a:rPr sz="1600" b="1" spc="-2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the</a:t>
            </a:r>
            <a:r>
              <a:rPr sz="1600" b="1" spc="-1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DoD,</a:t>
            </a:r>
            <a:r>
              <a:rPr sz="1600" b="1" spc="-20" dirty="0">
                <a:solidFill>
                  <a:schemeClr val="tx1"/>
                </a:solidFill>
                <a:latin typeface="Cambria" panose="02040503050406030204" pitchFamily="18" charset="0"/>
                <a:ea typeface="Cambria" panose="02040503050406030204" pitchFamily="18" charset="0"/>
                <a:cs typeface="Times New Roman"/>
              </a:rPr>
              <a:t> </a:t>
            </a:r>
            <a:r>
              <a:rPr sz="1600" b="1" spc="-10" dirty="0">
                <a:solidFill>
                  <a:schemeClr val="tx1"/>
                </a:solidFill>
                <a:latin typeface="Cambria" panose="02040503050406030204" pitchFamily="18" charset="0"/>
                <a:ea typeface="Cambria" panose="02040503050406030204" pitchFamily="18" charset="0"/>
                <a:cs typeface="Times New Roman"/>
              </a:rPr>
              <a:t>USAF,</a:t>
            </a:r>
            <a:r>
              <a:rPr sz="1600" b="1" spc="-20"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or</a:t>
            </a:r>
            <a:r>
              <a:rPr sz="1600" b="1" spc="-90" dirty="0">
                <a:solidFill>
                  <a:schemeClr val="tx1"/>
                </a:solidFill>
                <a:latin typeface="Cambria" panose="02040503050406030204" pitchFamily="18" charset="0"/>
                <a:ea typeface="Cambria" panose="02040503050406030204" pitchFamily="18" charset="0"/>
                <a:cs typeface="Times New Roman"/>
              </a:rPr>
              <a:t> </a:t>
            </a:r>
            <a:r>
              <a:rPr lang="en-US" sz="1600" b="1" spc="-10" dirty="0">
                <a:solidFill>
                  <a:schemeClr val="tx1"/>
                </a:solidFill>
                <a:latin typeface="Cambria" panose="02040503050406030204" pitchFamily="18" charset="0"/>
                <a:ea typeface="Cambria" panose="02040503050406030204" pitchFamily="18" charset="0"/>
                <a:cs typeface="Times New Roman"/>
              </a:rPr>
              <a:t>M</a:t>
            </a:r>
            <a:r>
              <a:rPr sz="1600" b="1" spc="-10" dirty="0">
                <a:solidFill>
                  <a:schemeClr val="tx1"/>
                </a:solidFill>
                <a:latin typeface="Cambria" panose="02040503050406030204" pitchFamily="18" charset="0"/>
                <a:ea typeface="Cambria" panose="02040503050406030204" pitchFamily="18" charset="0"/>
                <a:cs typeface="Times New Roman"/>
              </a:rPr>
              <a:t>&amp;FRC</a:t>
            </a:r>
            <a:endParaRPr sz="1600" b="1" dirty="0">
              <a:solidFill>
                <a:schemeClr val="tx1"/>
              </a:solidFill>
              <a:latin typeface="Cambria" panose="02040503050406030204" pitchFamily="18" charset="0"/>
              <a:ea typeface="Cambria" panose="02040503050406030204" pitchFamily="18" charset="0"/>
              <a:cs typeface="Times New Roman"/>
            </a:endParaRPr>
          </a:p>
        </p:txBody>
      </p:sp>
      <p:sp>
        <p:nvSpPr>
          <p:cNvPr id="3" name="TextBox 2">
            <a:extLst>
              <a:ext uri="{FF2B5EF4-FFF2-40B4-BE49-F238E27FC236}">
                <a16:creationId xmlns:a16="http://schemas.microsoft.com/office/drawing/2014/main" id="{DE1ACBFC-BE2D-E6EF-A7F9-7C32E82EF8B7}"/>
              </a:ext>
            </a:extLst>
          </p:cNvPr>
          <p:cNvSpPr txBox="1"/>
          <p:nvPr/>
        </p:nvSpPr>
        <p:spPr>
          <a:xfrm>
            <a:off x="2133600" y="228600"/>
            <a:ext cx="9067800" cy="1015663"/>
          </a:xfrm>
          <a:prstGeom prst="rect">
            <a:avLst/>
          </a:prstGeom>
          <a:noFill/>
        </p:spPr>
        <p:txBody>
          <a:bodyPr wrap="square" rtlCol="0">
            <a:spAutoFit/>
          </a:bodyPr>
          <a:lstStyle/>
          <a:p>
            <a:r>
              <a:rPr lang="en-US" sz="6000" b="1" dirty="0">
                <a:latin typeface="Cambria" panose="02040503050406030204" pitchFamily="18" charset="0"/>
                <a:ea typeface="Cambria" panose="02040503050406030204" pitchFamily="18" charset="0"/>
              </a:rPr>
              <a:t>Online Resources Cont. </a:t>
            </a:r>
          </a:p>
        </p:txBody>
      </p:sp>
      <p:pic>
        <p:nvPicPr>
          <p:cNvPr id="4" name="object 8">
            <a:extLst>
              <a:ext uri="{FF2B5EF4-FFF2-40B4-BE49-F238E27FC236}">
                <a16:creationId xmlns:a16="http://schemas.microsoft.com/office/drawing/2014/main" id="{B0E3D7C3-B4FE-FDDE-313C-ABC62A19A560}"/>
              </a:ext>
            </a:extLst>
          </p:cNvPr>
          <p:cNvPicPr/>
          <p:nvPr/>
        </p:nvPicPr>
        <p:blipFill>
          <a:blip r:embed="rId2" cstate="print"/>
          <a:stretch>
            <a:fillRect/>
          </a:stretch>
        </p:blipFill>
        <p:spPr>
          <a:xfrm>
            <a:off x="495300" y="1752600"/>
            <a:ext cx="3276600" cy="2031214"/>
          </a:xfrm>
          <a:prstGeom prst="rect">
            <a:avLst/>
          </a:prstGeom>
        </p:spPr>
      </p:pic>
      <p:sp>
        <p:nvSpPr>
          <p:cNvPr id="5" name="object 5">
            <a:extLst>
              <a:ext uri="{FF2B5EF4-FFF2-40B4-BE49-F238E27FC236}">
                <a16:creationId xmlns:a16="http://schemas.microsoft.com/office/drawing/2014/main" id="{6C3D0586-8A11-6B7D-CDB0-2E1CFCC82E7A}"/>
              </a:ext>
            </a:extLst>
          </p:cNvPr>
          <p:cNvSpPr txBox="1"/>
          <p:nvPr/>
        </p:nvSpPr>
        <p:spPr>
          <a:xfrm>
            <a:off x="4114800" y="1869243"/>
            <a:ext cx="7409817" cy="1797928"/>
          </a:xfrm>
          <a:prstGeom prst="rect">
            <a:avLst/>
          </a:prstGeom>
        </p:spPr>
        <p:txBody>
          <a:bodyPr vert="horz" wrap="square" lIns="0" tIns="12700" rIns="0" bIns="0" rtlCol="0">
            <a:spAutoFit/>
          </a:bodyPr>
          <a:lstStyle/>
          <a:p>
            <a:pPr marL="12700" marR="5080" indent="-635">
              <a:lnSpc>
                <a:spcPct val="100000"/>
              </a:lnSpc>
              <a:spcBef>
                <a:spcPts val="100"/>
              </a:spcBef>
              <a:tabLst>
                <a:tab pos="4396105" algn="l"/>
              </a:tabLst>
            </a:pPr>
            <a:r>
              <a:rPr sz="3200" b="1" dirty="0">
                <a:solidFill>
                  <a:schemeClr val="tx1"/>
                </a:solidFill>
                <a:latin typeface="Cambria" panose="02040503050406030204" pitchFamily="18" charset="0"/>
                <a:ea typeface="Cambria" panose="02040503050406030204" pitchFamily="18" charset="0"/>
                <a:cs typeface="Times New Roman"/>
              </a:rPr>
              <a:t>Big</a:t>
            </a:r>
            <a:r>
              <a:rPr sz="3200" b="1" spc="-35" dirty="0">
                <a:solidFill>
                  <a:schemeClr val="tx1"/>
                </a:solidFill>
                <a:latin typeface="Cambria" panose="02040503050406030204" pitchFamily="18" charset="0"/>
                <a:ea typeface="Cambria" panose="02040503050406030204" pitchFamily="18" charset="0"/>
                <a:cs typeface="Times New Roman"/>
              </a:rPr>
              <a:t> </a:t>
            </a:r>
            <a:r>
              <a:rPr sz="3200" b="1" dirty="0">
                <a:solidFill>
                  <a:schemeClr val="tx1"/>
                </a:solidFill>
                <a:latin typeface="Cambria" panose="02040503050406030204" pitchFamily="18" charset="0"/>
                <a:ea typeface="Cambria" panose="02040503050406030204" pitchFamily="18" charset="0"/>
                <a:cs typeface="Times New Roman"/>
              </a:rPr>
              <a:t>Moving</a:t>
            </a:r>
            <a:r>
              <a:rPr sz="3200" b="1" spc="-180" dirty="0">
                <a:solidFill>
                  <a:schemeClr val="tx1"/>
                </a:solidFill>
                <a:latin typeface="Cambria" panose="02040503050406030204" pitchFamily="18" charset="0"/>
                <a:ea typeface="Cambria" panose="02040503050406030204" pitchFamily="18" charset="0"/>
                <a:cs typeface="Times New Roman"/>
              </a:rPr>
              <a:t> </a:t>
            </a:r>
            <a:r>
              <a:rPr sz="3200" b="1" dirty="0">
                <a:solidFill>
                  <a:schemeClr val="tx1"/>
                </a:solidFill>
                <a:latin typeface="Cambria" panose="02040503050406030204" pitchFamily="18" charset="0"/>
                <a:ea typeface="Cambria" panose="02040503050406030204" pitchFamily="18" charset="0"/>
                <a:cs typeface="Times New Roman"/>
              </a:rPr>
              <a:t>Adventure</a:t>
            </a:r>
            <a:r>
              <a:rPr sz="3200" b="1" spc="-30" dirty="0">
                <a:solidFill>
                  <a:schemeClr val="tx1"/>
                </a:solidFill>
                <a:latin typeface="Cambria" panose="02040503050406030204" pitchFamily="18" charset="0"/>
                <a:ea typeface="Cambria" panose="02040503050406030204" pitchFamily="18" charset="0"/>
                <a:cs typeface="Times New Roman"/>
              </a:rPr>
              <a:t> </a:t>
            </a:r>
            <a:r>
              <a:rPr sz="3200" b="1" spc="-50" dirty="0">
                <a:solidFill>
                  <a:schemeClr val="tx1"/>
                </a:solidFill>
                <a:latin typeface="Cambria" panose="02040503050406030204" pitchFamily="18" charset="0"/>
                <a:ea typeface="Cambria" panose="02040503050406030204" pitchFamily="18" charset="0"/>
                <a:cs typeface="Times New Roman"/>
              </a:rPr>
              <a:t>-</a:t>
            </a:r>
            <a:r>
              <a:rPr sz="3200" b="1"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kids</a:t>
            </a:r>
            <a:r>
              <a:rPr sz="2800" spc="-35"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help</a:t>
            </a:r>
            <a:r>
              <a:rPr sz="2800" spc="-15"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Muppet</a:t>
            </a:r>
            <a:r>
              <a:rPr sz="2800" spc="-10"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friend</a:t>
            </a:r>
            <a:r>
              <a:rPr sz="2800" spc="-15"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make</a:t>
            </a:r>
            <a:r>
              <a:rPr sz="2800" spc="5" dirty="0">
                <a:solidFill>
                  <a:schemeClr val="tx1"/>
                </a:solidFill>
                <a:latin typeface="Cambria" panose="02040503050406030204" pitchFamily="18" charset="0"/>
                <a:ea typeface="Cambria" panose="02040503050406030204" pitchFamily="18" charset="0"/>
                <a:cs typeface="Times New Roman"/>
              </a:rPr>
              <a:t> </a:t>
            </a:r>
            <a:r>
              <a:rPr sz="2800" spc="-10" dirty="0">
                <a:solidFill>
                  <a:schemeClr val="tx1"/>
                </a:solidFill>
                <a:latin typeface="Cambria" panose="02040503050406030204" pitchFamily="18" charset="0"/>
                <a:ea typeface="Cambria" panose="02040503050406030204" pitchFamily="18" charset="0"/>
                <a:cs typeface="Times New Roman"/>
              </a:rPr>
              <a:t>move-related </a:t>
            </a:r>
            <a:r>
              <a:rPr sz="2800" dirty="0">
                <a:solidFill>
                  <a:schemeClr val="tx1"/>
                </a:solidFill>
                <a:latin typeface="Cambria" panose="02040503050406030204" pitchFamily="18" charset="0"/>
                <a:ea typeface="Cambria" panose="02040503050406030204" pitchFamily="18" charset="0"/>
                <a:cs typeface="Times New Roman"/>
              </a:rPr>
              <a:t>decisions,</a:t>
            </a:r>
            <a:r>
              <a:rPr sz="2800" spc="-20"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such</a:t>
            </a:r>
            <a:r>
              <a:rPr sz="2800" spc="-5"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as</a:t>
            </a:r>
            <a:r>
              <a:rPr sz="2800" spc="5"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which</a:t>
            </a:r>
            <a:r>
              <a:rPr sz="2800" spc="-30"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toys</a:t>
            </a:r>
            <a:r>
              <a:rPr sz="2800" spc="-15"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to</a:t>
            </a:r>
            <a:r>
              <a:rPr sz="2800" spc="-30"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pack</a:t>
            </a:r>
            <a:r>
              <a:rPr sz="2800" spc="-5"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and</a:t>
            </a:r>
            <a:r>
              <a:rPr sz="2800" spc="-5"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which</a:t>
            </a:r>
            <a:r>
              <a:rPr sz="2800" spc="-10"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to</a:t>
            </a:r>
            <a:r>
              <a:rPr sz="2800" spc="-5"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take</a:t>
            </a:r>
            <a:r>
              <a:rPr sz="2800" spc="-30"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in</a:t>
            </a:r>
            <a:r>
              <a:rPr sz="2800" spc="-5" dirty="0">
                <a:solidFill>
                  <a:schemeClr val="tx1"/>
                </a:solidFill>
                <a:latin typeface="Cambria" panose="02040503050406030204" pitchFamily="18" charset="0"/>
                <a:ea typeface="Cambria" panose="02040503050406030204" pitchFamily="18" charset="0"/>
                <a:cs typeface="Times New Roman"/>
              </a:rPr>
              <a:t> </a:t>
            </a:r>
            <a:r>
              <a:rPr sz="2800" spc="-10" dirty="0">
                <a:solidFill>
                  <a:schemeClr val="tx1"/>
                </a:solidFill>
                <a:latin typeface="Cambria" panose="02040503050406030204" pitchFamily="18" charset="0"/>
                <a:ea typeface="Cambria" panose="02040503050406030204" pitchFamily="18" charset="0"/>
                <a:cs typeface="Times New Roman"/>
              </a:rPr>
              <a:t>backpack</a:t>
            </a:r>
            <a:endParaRPr sz="2800" dirty="0">
              <a:solidFill>
                <a:schemeClr val="tx1"/>
              </a:solidFill>
              <a:latin typeface="Cambria" panose="02040503050406030204" pitchFamily="18" charset="0"/>
              <a:ea typeface="Cambria" panose="02040503050406030204" pitchFamily="18" charset="0"/>
              <a:cs typeface="Times New Roman"/>
            </a:endParaRPr>
          </a:p>
        </p:txBody>
      </p:sp>
      <p:grpSp>
        <p:nvGrpSpPr>
          <p:cNvPr id="6" name="object 9">
            <a:extLst>
              <a:ext uri="{FF2B5EF4-FFF2-40B4-BE49-F238E27FC236}">
                <a16:creationId xmlns:a16="http://schemas.microsoft.com/office/drawing/2014/main" id="{F4291447-D98A-DE17-A79C-52ADA743E5AC}"/>
              </a:ext>
            </a:extLst>
          </p:cNvPr>
          <p:cNvGrpSpPr/>
          <p:nvPr/>
        </p:nvGrpSpPr>
        <p:grpSpPr>
          <a:xfrm>
            <a:off x="495300" y="4284130"/>
            <a:ext cx="3276600" cy="1735670"/>
            <a:chOff x="965200" y="3667759"/>
            <a:chExt cx="2763520" cy="1257300"/>
          </a:xfrm>
        </p:grpSpPr>
        <p:sp>
          <p:nvSpPr>
            <p:cNvPr id="7" name="object 10">
              <a:extLst>
                <a:ext uri="{FF2B5EF4-FFF2-40B4-BE49-F238E27FC236}">
                  <a16:creationId xmlns:a16="http://schemas.microsoft.com/office/drawing/2014/main" id="{F1D8E2BD-A7A1-27E4-34FB-E8D3672E94BF}"/>
                </a:ext>
              </a:extLst>
            </p:cNvPr>
            <p:cNvSpPr/>
            <p:nvPr/>
          </p:nvSpPr>
          <p:spPr>
            <a:xfrm>
              <a:off x="977900" y="3680459"/>
              <a:ext cx="2738120" cy="1231900"/>
            </a:xfrm>
            <a:custGeom>
              <a:avLst/>
              <a:gdLst/>
              <a:ahLst/>
              <a:cxnLst/>
              <a:rect l="l" t="t" r="r" b="b"/>
              <a:pathLst>
                <a:path w="2738120" h="1231900">
                  <a:moveTo>
                    <a:pt x="2738120" y="0"/>
                  </a:moveTo>
                  <a:lnTo>
                    <a:pt x="0" y="0"/>
                  </a:lnTo>
                  <a:lnTo>
                    <a:pt x="0" y="1231900"/>
                  </a:lnTo>
                  <a:lnTo>
                    <a:pt x="2738120" y="1231900"/>
                  </a:lnTo>
                  <a:lnTo>
                    <a:pt x="2738120" y="0"/>
                  </a:lnTo>
                  <a:close/>
                </a:path>
              </a:pathLst>
            </a:custGeom>
            <a:solidFill>
              <a:srgbClr val="EFA12D"/>
            </a:solidFill>
          </p:spPr>
          <p:txBody>
            <a:bodyPr wrap="square" lIns="0" tIns="0" rIns="0" bIns="0" rtlCol="0"/>
            <a:lstStyle/>
            <a:p>
              <a:endParaRPr/>
            </a:p>
          </p:txBody>
        </p:sp>
        <p:sp>
          <p:nvSpPr>
            <p:cNvPr id="8" name="object 11">
              <a:extLst>
                <a:ext uri="{FF2B5EF4-FFF2-40B4-BE49-F238E27FC236}">
                  <a16:creationId xmlns:a16="http://schemas.microsoft.com/office/drawing/2014/main" id="{3D828084-34D9-6EAE-66EA-5D66DD9A9346}"/>
                </a:ext>
              </a:extLst>
            </p:cNvPr>
            <p:cNvSpPr/>
            <p:nvPr/>
          </p:nvSpPr>
          <p:spPr>
            <a:xfrm>
              <a:off x="977900" y="3680459"/>
              <a:ext cx="2738120" cy="1231900"/>
            </a:xfrm>
            <a:custGeom>
              <a:avLst/>
              <a:gdLst/>
              <a:ahLst/>
              <a:cxnLst/>
              <a:rect l="l" t="t" r="r" b="b"/>
              <a:pathLst>
                <a:path w="2738120" h="1231900">
                  <a:moveTo>
                    <a:pt x="0" y="0"/>
                  </a:moveTo>
                  <a:lnTo>
                    <a:pt x="2738120" y="0"/>
                  </a:lnTo>
                  <a:lnTo>
                    <a:pt x="2738120" y="1231900"/>
                  </a:lnTo>
                  <a:lnTo>
                    <a:pt x="0" y="1231900"/>
                  </a:lnTo>
                  <a:lnTo>
                    <a:pt x="0" y="0"/>
                  </a:lnTo>
                  <a:close/>
                </a:path>
              </a:pathLst>
            </a:custGeom>
            <a:ln w="25400">
              <a:solidFill>
                <a:srgbClr val="AF761F"/>
              </a:solidFill>
            </a:ln>
          </p:spPr>
          <p:txBody>
            <a:bodyPr wrap="square" lIns="0" tIns="0" rIns="0" bIns="0" rtlCol="0"/>
            <a:lstStyle/>
            <a:p>
              <a:endParaRPr/>
            </a:p>
          </p:txBody>
        </p:sp>
        <p:pic>
          <p:nvPicPr>
            <p:cNvPr id="9" name="object 12">
              <a:extLst>
                <a:ext uri="{FF2B5EF4-FFF2-40B4-BE49-F238E27FC236}">
                  <a16:creationId xmlns:a16="http://schemas.microsoft.com/office/drawing/2014/main" id="{09967A4C-3581-4369-2609-9F78BD97919B}"/>
                </a:ext>
              </a:extLst>
            </p:cNvPr>
            <p:cNvPicPr/>
            <p:nvPr/>
          </p:nvPicPr>
          <p:blipFill>
            <a:blip r:embed="rId3" cstate="print"/>
            <a:stretch>
              <a:fillRect/>
            </a:stretch>
          </p:blipFill>
          <p:spPr>
            <a:xfrm>
              <a:off x="1254759" y="3860800"/>
              <a:ext cx="2184399" cy="868679"/>
            </a:xfrm>
            <a:prstGeom prst="rect">
              <a:avLst/>
            </a:prstGeom>
          </p:spPr>
        </p:pic>
      </p:grpSp>
      <p:sp>
        <p:nvSpPr>
          <p:cNvPr id="10" name="object 6">
            <a:extLst>
              <a:ext uri="{FF2B5EF4-FFF2-40B4-BE49-F238E27FC236}">
                <a16:creationId xmlns:a16="http://schemas.microsoft.com/office/drawing/2014/main" id="{676ACA94-945D-C803-3324-7BFFD5EAA3A8}"/>
              </a:ext>
            </a:extLst>
          </p:cNvPr>
          <p:cNvSpPr txBox="1"/>
          <p:nvPr/>
        </p:nvSpPr>
        <p:spPr>
          <a:xfrm>
            <a:off x="4146884" y="4284130"/>
            <a:ext cx="7409818" cy="1426031"/>
          </a:xfrm>
          <a:prstGeom prst="rect">
            <a:avLst/>
          </a:prstGeom>
        </p:spPr>
        <p:txBody>
          <a:bodyPr vert="horz" wrap="square" lIns="0" tIns="10160" rIns="0" bIns="0" rtlCol="0">
            <a:spAutoFit/>
          </a:bodyPr>
          <a:lstStyle/>
          <a:p>
            <a:pPr marL="12700" marR="5080">
              <a:lnSpc>
                <a:spcPct val="100499"/>
              </a:lnSpc>
              <a:spcBef>
                <a:spcPts val="80"/>
              </a:spcBef>
            </a:pPr>
            <a:r>
              <a:rPr sz="3200" b="1" dirty="0">
                <a:solidFill>
                  <a:schemeClr val="tx1"/>
                </a:solidFill>
                <a:latin typeface="Cambria" panose="02040503050406030204" pitchFamily="18" charset="0"/>
                <a:ea typeface="Cambria" panose="02040503050406030204" pitchFamily="18" charset="0"/>
                <a:cs typeface="Times New Roman"/>
              </a:rPr>
              <a:t>American Housing Referral</a:t>
            </a:r>
            <a:r>
              <a:rPr sz="3200" b="1" spc="25" dirty="0">
                <a:solidFill>
                  <a:schemeClr val="tx1"/>
                </a:solidFill>
                <a:latin typeface="Cambria" panose="02040503050406030204" pitchFamily="18" charset="0"/>
                <a:ea typeface="Cambria" panose="02040503050406030204" pitchFamily="18" charset="0"/>
                <a:cs typeface="Times New Roman"/>
              </a:rPr>
              <a:t> </a:t>
            </a:r>
            <a:r>
              <a:rPr sz="3200" b="1" dirty="0">
                <a:solidFill>
                  <a:schemeClr val="tx1"/>
                </a:solidFill>
                <a:latin typeface="Cambria" panose="02040503050406030204" pitchFamily="18" charset="0"/>
                <a:ea typeface="Cambria" panose="02040503050406030204" pitchFamily="18" charset="0"/>
                <a:cs typeface="Times New Roman"/>
              </a:rPr>
              <a:t>Network</a:t>
            </a:r>
            <a:r>
              <a:rPr sz="3200" b="1" spc="-65" dirty="0">
                <a:solidFill>
                  <a:schemeClr val="tx1"/>
                </a:solidFill>
                <a:latin typeface="Cambria" panose="02040503050406030204" pitchFamily="18" charset="0"/>
                <a:ea typeface="Cambria" panose="02040503050406030204" pitchFamily="18" charset="0"/>
                <a:cs typeface="Times New Roman"/>
              </a:rPr>
              <a:t> </a:t>
            </a:r>
            <a:r>
              <a:rPr sz="3200" b="1" dirty="0">
                <a:solidFill>
                  <a:schemeClr val="tx1"/>
                </a:solidFill>
                <a:latin typeface="Cambria" panose="02040503050406030204" pitchFamily="18" charset="0"/>
                <a:ea typeface="Cambria" panose="02040503050406030204" pitchFamily="18" charset="0"/>
                <a:cs typeface="Times New Roman"/>
              </a:rPr>
              <a:t>(AHRN)</a:t>
            </a:r>
            <a:r>
              <a:rPr sz="3200" b="1" spc="-110"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a:t>
            </a:r>
            <a:r>
              <a:rPr sz="2800" spc="-5"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ahrn.com</a:t>
            </a:r>
            <a:r>
              <a:rPr sz="2800" spc="-20"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 </a:t>
            </a:r>
            <a:r>
              <a:rPr sz="2800" spc="-10" dirty="0">
                <a:solidFill>
                  <a:schemeClr val="tx1"/>
                </a:solidFill>
                <a:latin typeface="Cambria" panose="02040503050406030204" pitchFamily="18" charset="0"/>
                <a:ea typeface="Cambria" panose="02040503050406030204" pitchFamily="18" charset="0"/>
                <a:cs typeface="Times New Roman"/>
              </a:rPr>
              <a:t>rental </a:t>
            </a:r>
            <a:r>
              <a:rPr sz="2800" dirty="0">
                <a:solidFill>
                  <a:schemeClr val="tx1"/>
                </a:solidFill>
                <a:latin typeface="Cambria" panose="02040503050406030204" pitchFamily="18" charset="0"/>
                <a:ea typeface="Cambria" panose="02040503050406030204" pitchFamily="18" charset="0"/>
                <a:cs typeface="Times New Roman"/>
              </a:rPr>
              <a:t>search,</a:t>
            </a:r>
            <a:r>
              <a:rPr sz="2800" spc="-20"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property</a:t>
            </a:r>
            <a:r>
              <a:rPr sz="2800" spc="-30"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photos</a:t>
            </a:r>
            <a:r>
              <a:rPr sz="2800" spc="-15"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and</a:t>
            </a:r>
            <a:r>
              <a:rPr sz="2800" spc="-5"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pictures,</a:t>
            </a:r>
            <a:r>
              <a:rPr sz="2800" spc="-5" dirty="0">
                <a:solidFill>
                  <a:schemeClr val="tx1"/>
                </a:solidFill>
                <a:latin typeface="Cambria" panose="02040503050406030204" pitchFamily="18" charset="0"/>
                <a:ea typeface="Cambria" panose="02040503050406030204" pitchFamily="18" charset="0"/>
                <a:cs typeface="Times New Roman"/>
              </a:rPr>
              <a:t> </a:t>
            </a:r>
            <a:r>
              <a:rPr sz="2800" dirty="0">
                <a:solidFill>
                  <a:schemeClr val="tx1"/>
                </a:solidFill>
                <a:latin typeface="Cambria" panose="02040503050406030204" pitchFamily="18" charset="0"/>
                <a:ea typeface="Cambria" panose="02040503050406030204" pitchFamily="18" charset="0"/>
                <a:cs typeface="Times New Roman"/>
              </a:rPr>
              <a:t>realtor/landlord</a:t>
            </a:r>
            <a:r>
              <a:rPr sz="2800" spc="-45" dirty="0">
                <a:solidFill>
                  <a:schemeClr val="tx1"/>
                </a:solidFill>
                <a:latin typeface="Cambria" panose="02040503050406030204" pitchFamily="18" charset="0"/>
                <a:ea typeface="Cambria" panose="02040503050406030204" pitchFamily="18" charset="0"/>
                <a:cs typeface="Times New Roman"/>
              </a:rPr>
              <a:t> </a:t>
            </a:r>
            <a:r>
              <a:rPr sz="2800" spc="-20" dirty="0">
                <a:solidFill>
                  <a:schemeClr val="tx1"/>
                </a:solidFill>
                <a:latin typeface="Cambria" panose="02040503050406030204" pitchFamily="18" charset="0"/>
                <a:ea typeface="Cambria" panose="02040503050406030204" pitchFamily="18" charset="0"/>
                <a:cs typeface="Times New Roman"/>
              </a:rPr>
              <a:t>info</a:t>
            </a:r>
            <a:endParaRPr sz="2800" dirty="0">
              <a:solidFill>
                <a:schemeClr val="tx1"/>
              </a:solidFill>
              <a:latin typeface="Cambria" panose="02040503050406030204" pitchFamily="18" charset="0"/>
              <a:ea typeface="Cambria" panose="02040503050406030204" pitchFamily="18" charset="0"/>
              <a:cs typeface="Times New Roman"/>
            </a:endParaRPr>
          </a:p>
        </p:txBody>
      </p:sp>
    </p:spTree>
    <p:extLst>
      <p:ext uri="{BB962C8B-B14F-4D97-AF65-F5344CB8AC3E}">
        <p14:creationId xmlns:p14="http://schemas.microsoft.com/office/powerpoint/2010/main" val="5603562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9E7FD-7BD6-566E-18AD-1EF5B6F4E107}"/>
              </a:ext>
            </a:extLst>
          </p:cNvPr>
          <p:cNvSpPr txBox="1"/>
          <p:nvPr/>
        </p:nvSpPr>
        <p:spPr>
          <a:xfrm>
            <a:off x="2133600" y="228600"/>
            <a:ext cx="9067800" cy="1015663"/>
          </a:xfrm>
          <a:prstGeom prst="rect">
            <a:avLst/>
          </a:prstGeom>
          <a:noFill/>
        </p:spPr>
        <p:txBody>
          <a:bodyPr wrap="square" rtlCol="0">
            <a:spAutoFit/>
          </a:bodyPr>
          <a:lstStyle/>
          <a:p>
            <a:r>
              <a:rPr lang="en-US" sz="6000" b="1" dirty="0">
                <a:latin typeface="Cambria" panose="02040503050406030204" pitchFamily="18" charset="0"/>
                <a:ea typeface="Cambria" panose="02040503050406030204" pitchFamily="18" charset="0"/>
              </a:rPr>
              <a:t>Online Resources Cont. </a:t>
            </a:r>
          </a:p>
        </p:txBody>
      </p:sp>
      <p:sp>
        <p:nvSpPr>
          <p:cNvPr id="3" name="object 3">
            <a:extLst>
              <a:ext uri="{FF2B5EF4-FFF2-40B4-BE49-F238E27FC236}">
                <a16:creationId xmlns:a16="http://schemas.microsoft.com/office/drawing/2014/main" id="{67CE6247-7C85-4668-4EAC-9CA6649778C5}"/>
              </a:ext>
            </a:extLst>
          </p:cNvPr>
          <p:cNvSpPr txBox="1"/>
          <p:nvPr/>
        </p:nvSpPr>
        <p:spPr>
          <a:xfrm>
            <a:off x="3352801" y="1859601"/>
            <a:ext cx="6858000" cy="3734356"/>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tx1"/>
                </a:solidFill>
                <a:latin typeface="Cambria" panose="02040503050406030204" pitchFamily="18" charset="0"/>
                <a:ea typeface="Cambria" panose="02040503050406030204" pitchFamily="18" charset="0"/>
                <a:cs typeface="Times New Roman"/>
              </a:rPr>
              <a:t>Great</a:t>
            </a:r>
            <a:r>
              <a:rPr sz="2400" b="1" spc="-30" dirty="0">
                <a:solidFill>
                  <a:schemeClr val="tx1"/>
                </a:solidFill>
                <a:latin typeface="Cambria" panose="02040503050406030204" pitchFamily="18" charset="0"/>
                <a:ea typeface="Cambria" panose="02040503050406030204" pitchFamily="18" charset="0"/>
                <a:cs typeface="Times New Roman"/>
              </a:rPr>
              <a:t> </a:t>
            </a:r>
            <a:r>
              <a:rPr sz="2400" b="1" dirty="0">
                <a:solidFill>
                  <a:schemeClr val="tx1"/>
                </a:solidFill>
                <a:latin typeface="Cambria" panose="02040503050406030204" pitchFamily="18" charset="0"/>
                <a:ea typeface="Cambria" panose="02040503050406030204" pitchFamily="18" charset="0"/>
                <a:cs typeface="Times New Roman"/>
              </a:rPr>
              <a:t>Schools</a:t>
            </a:r>
            <a:r>
              <a:rPr sz="2400" b="1" spc="-20"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a:t>
            </a:r>
            <a:r>
              <a:rPr sz="2400" spc="-25" dirty="0">
                <a:solidFill>
                  <a:schemeClr val="tx1"/>
                </a:solidFill>
                <a:latin typeface="Cambria" panose="02040503050406030204" pitchFamily="18" charset="0"/>
                <a:ea typeface="Cambria" panose="02040503050406030204" pitchFamily="18" charset="0"/>
                <a:cs typeface="Times New Roman"/>
              </a:rPr>
              <a:t> </a:t>
            </a:r>
            <a:r>
              <a:rPr sz="2400" spc="-10" dirty="0">
                <a:solidFill>
                  <a:schemeClr val="tx1"/>
                </a:solidFill>
                <a:latin typeface="Cambria" panose="02040503050406030204" pitchFamily="18" charset="0"/>
                <a:ea typeface="Cambria" panose="02040503050406030204" pitchFamily="18" charset="0"/>
                <a:cs typeface="Times New Roman"/>
              </a:rPr>
              <a:t>greatschools.org</a:t>
            </a:r>
            <a:endParaRPr sz="2400" dirty="0">
              <a:solidFill>
                <a:schemeClr val="tx1"/>
              </a:solidFill>
              <a:latin typeface="Cambria" panose="02040503050406030204" pitchFamily="18" charset="0"/>
              <a:ea typeface="Cambria" panose="02040503050406030204" pitchFamily="18" charset="0"/>
              <a:cs typeface="Times New Roman"/>
            </a:endParaRPr>
          </a:p>
          <a:p>
            <a:pPr>
              <a:lnSpc>
                <a:spcPct val="100000"/>
              </a:lnSpc>
            </a:pPr>
            <a:endParaRPr sz="2400" dirty="0">
              <a:solidFill>
                <a:schemeClr val="tx1"/>
              </a:solidFill>
              <a:latin typeface="Cambria" panose="02040503050406030204" pitchFamily="18" charset="0"/>
              <a:ea typeface="Cambria" panose="02040503050406030204" pitchFamily="18" charset="0"/>
              <a:cs typeface="Times New Roman"/>
            </a:endParaRPr>
          </a:p>
          <a:p>
            <a:pPr marL="12700" marR="5080">
              <a:lnSpc>
                <a:spcPct val="100000"/>
              </a:lnSpc>
              <a:spcBef>
                <a:spcPts val="3075"/>
              </a:spcBef>
            </a:pPr>
            <a:r>
              <a:rPr sz="2400" b="1" dirty="0">
                <a:solidFill>
                  <a:schemeClr val="tx1"/>
                </a:solidFill>
                <a:latin typeface="Cambria" panose="02040503050406030204" pitchFamily="18" charset="0"/>
                <a:ea typeface="Cambria" panose="02040503050406030204" pitchFamily="18" charset="0"/>
                <a:cs typeface="Times New Roman"/>
              </a:rPr>
              <a:t>iExit</a:t>
            </a:r>
            <a:r>
              <a:rPr sz="2400" b="1" spc="-25"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a:t>
            </a:r>
            <a:r>
              <a:rPr sz="2400" spc="-15"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what's</a:t>
            </a:r>
            <a:r>
              <a:rPr sz="2400" spc="-20"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coming</a:t>
            </a:r>
            <a:r>
              <a:rPr sz="2400" spc="20"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up</a:t>
            </a:r>
            <a:r>
              <a:rPr sz="2400" spc="-10"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in</a:t>
            </a:r>
            <a:r>
              <a:rPr sz="2400" spc="-30"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real</a:t>
            </a:r>
            <a:r>
              <a:rPr sz="2400" spc="-10"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time</a:t>
            </a:r>
            <a:r>
              <a:rPr sz="2400" spc="5"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on</a:t>
            </a:r>
            <a:r>
              <a:rPr sz="2400" spc="-10"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the</a:t>
            </a:r>
            <a:r>
              <a:rPr sz="2400" spc="-35"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interstate</a:t>
            </a:r>
            <a:r>
              <a:rPr sz="2400" spc="-35" dirty="0">
                <a:solidFill>
                  <a:schemeClr val="tx1"/>
                </a:solidFill>
                <a:latin typeface="Cambria" panose="02040503050406030204" pitchFamily="18" charset="0"/>
                <a:ea typeface="Cambria" panose="02040503050406030204" pitchFamily="18" charset="0"/>
                <a:cs typeface="Times New Roman"/>
              </a:rPr>
              <a:t> </a:t>
            </a:r>
            <a:r>
              <a:rPr sz="2400" spc="-50"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communicate</a:t>
            </a:r>
            <a:r>
              <a:rPr sz="2400" spc="25"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which</a:t>
            </a:r>
            <a:r>
              <a:rPr sz="2400" spc="-40"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exits</a:t>
            </a:r>
            <a:r>
              <a:rPr sz="2400" spc="-30"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have</a:t>
            </a:r>
            <a:r>
              <a:rPr sz="2400" spc="-20"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what</a:t>
            </a:r>
            <a:r>
              <a:rPr sz="2400" spc="-20"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you</a:t>
            </a:r>
            <a:r>
              <a:rPr sz="2400" spc="-35" dirty="0">
                <a:solidFill>
                  <a:schemeClr val="tx1"/>
                </a:solidFill>
                <a:latin typeface="Cambria" panose="02040503050406030204" pitchFamily="18" charset="0"/>
                <a:ea typeface="Cambria" panose="02040503050406030204" pitchFamily="18" charset="0"/>
                <a:cs typeface="Times New Roman"/>
              </a:rPr>
              <a:t> </a:t>
            </a:r>
            <a:r>
              <a:rPr sz="2400" spc="-20" dirty="0">
                <a:solidFill>
                  <a:schemeClr val="tx1"/>
                </a:solidFill>
                <a:latin typeface="Cambria" panose="02040503050406030204" pitchFamily="18" charset="0"/>
                <a:ea typeface="Cambria" panose="02040503050406030204" pitchFamily="18" charset="0"/>
                <a:cs typeface="Times New Roman"/>
              </a:rPr>
              <a:t>need</a:t>
            </a:r>
            <a:endParaRPr sz="2400" dirty="0">
              <a:solidFill>
                <a:schemeClr val="tx1"/>
              </a:solidFill>
              <a:latin typeface="Cambria" panose="02040503050406030204" pitchFamily="18" charset="0"/>
              <a:ea typeface="Cambria" panose="02040503050406030204" pitchFamily="18" charset="0"/>
              <a:cs typeface="Times New Roman"/>
            </a:endParaRPr>
          </a:p>
          <a:p>
            <a:pPr>
              <a:lnSpc>
                <a:spcPct val="100000"/>
              </a:lnSpc>
            </a:pPr>
            <a:endParaRPr sz="2400" dirty="0">
              <a:solidFill>
                <a:schemeClr val="tx1"/>
              </a:solidFill>
              <a:latin typeface="Cambria" panose="02040503050406030204" pitchFamily="18" charset="0"/>
              <a:ea typeface="Cambria" panose="02040503050406030204" pitchFamily="18" charset="0"/>
              <a:cs typeface="Times New Roman"/>
            </a:endParaRPr>
          </a:p>
          <a:p>
            <a:pPr>
              <a:lnSpc>
                <a:spcPct val="100000"/>
              </a:lnSpc>
              <a:spcBef>
                <a:spcPts val="20"/>
              </a:spcBef>
            </a:pPr>
            <a:endParaRPr sz="2400" dirty="0">
              <a:solidFill>
                <a:schemeClr val="tx1"/>
              </a:solidFill>
              <a:latin typeface="Cambria" panose="02040503050406030204" pitchFamily="18" charset="0"/>
              <a:ea typeface="Cambria" panose="02040503050406030204" pitchFamily="18" charset="0"/>
              <a:cs typeface="Times New Roman"/>
            </a:endParaRPr>
          </a:p>
          <a:p>
            <a:pPr marL="12700" marR="613410">
              <a:lnSpc>
                <a:spcPct val="100000"/>
              </a:lnSpc>
            </a:pPr>
            <a:r>
              <a:rPr sz="2400" b="1" dirty="0">
                <a:solidFill>
                  <a:schemeClr val="tx1"/>
                </a:solidFill>
                <a:latin typeface="Cambria" panose="02040503050406030204" pitchFamily="18" charset="0"/>
                <a:ea typeface="Cambria" panose="02040503050406030204" pitchFamily="18" charset="0"/>
                <a:cs typeface="Times New Roman"/>
              </a:rPr>
              <a:t>My</a:t>
            </a:r>
            <a:r>
              <a:rPr sz="2400" b="1" spc="-70" dirty="0">
                <a:solidFill>
                  <a:schemeClr val="tx1"/>
                </a:solidFill>
                <a:latin typeface="Cambria" panose="02040503050406030204" pitchFamily="18" charset="0"/>
                <a:ea typeface="Cambria" panose="02040503050406030204" pitchFamily="18" charset="0"/>
                <a:cs typeface="Times New Roman"/>
              </a:rPr>
              <a:t> </a:t>
            </a:r>
            <a:r>
              <a:rPr sz="2400" b="1" dirty="0">
                <a:solidFill>
                  <a:schemeClr val="tx1"/>
                </a:solidFill>
                <a:latin typeface="Cambria" panose="02040503050406030204" pitchFamily="18" charset="0"/>
                <a:ea typeface="Cambria" panose="02040503050406030204" pitchFamily="18" charset="0"/>
                <a:cs typeface="Times New Roman"/>
              </a:rPr>
              <a:t>TSA</a:t>
            </a:r>
            <a:r>
              <a:rPr sz="2400" b="1" spc="-200"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a:t>
            </a:r>
            <a:r>
              <a:rPr sz="2400" spc="-10"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real</a:t>
            </a:r>
            <a:r>
              <a:rPr sz="2400" spc="-30"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time</a:t>
            </a:r>
            <a:r>
              <a:rPr sz="2400" spc="5"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operating</a:t>
            </a:r>
            <a:r>
              <a:rPr sz="2400" spc="-30"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status;</a:t>
            </a:r>
            <a:r>
              <a:rPr sz="2400" spc="-10"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airport</a:t>
            </a:r>
            <a:r>
              <a:rPr sz="2400" spc="-30" dirty="0">
                <a:solidFill>
                  <a:schemeClr val="tx1"/>
                </a:solidFill>
                <a:latin typeface="Cambria" panose="02040503050406030204" pitchFamily="18" charset="0"/>
                <a:ea typeface="Cambria" panose="02040503050406030204" pitchFamily="18" charset="0"/>
                <a:cs typeface="Times New Roman"/>
              </a:rPr>
              <a:t> </a:t>
            </a:r>
            <a:r>
              <a:rPr sz="2400" spc="-10" dirty="0">
                <a:solidFill>
                  <a:schemeClr val="tx1"/>
                </a:solidFill>
                <a:latin typeface="Cambria" panose="02040503050406030204" pitchFamily="18" charset="0"/>
                <a:ea typeface="Cambria" panose="02040503050406030204" pitchFamily="18" charset="0"/>
                <a:cs typeface="Times New Roman"/>
              </a:rPr>
              <a:t>delay </a:t>
            </a:r>
            <a:r>
              <a:rPr sz="2400" dirty="0">
                <a:solidFill>
                  <a:schemeClr val="tx1"/>
                </a:solidFill>
                <a:latin typeface="Cambria" panose="02040503050406030204" pitchFamily="18" charset="0"/>
                <a:ea typeface="Cambria" panose="02040503050406030204" pitchFamily="18" charset="0"/>
                <a:cs typeface="Times New Roman"/>
              </a:rPr>
              <a:t>info/allowable</a:t>
            </a:r>
            <a:r>
              <a:rPr sz="2400" spc="-50" dirty="0">
                <a:solidFill>
                  <a:schemeClr val="tx1"/>
                </a:solidFill>
                <a:latin typeface="Cambria" panose="02040503050406030204" pitchFamily="18" charset="0"/>
                <a:ea typeface="Cambria" panose="02040503050406030204" pitchFamily="18" charset="0"/>
                <a:cs typeface="Times New Roman"/>
              </a:rPr>
              <a:t> </a:t>
            </a:r>
            <a:r>
              <a:rPr sz="2400" dirty="0">
                <a:solidFill>
                  <a:schemeClr val="tx1"/>
                </a:solidFill>
                <a:latin typeface="Cambria" panose="02040503050406030204" pitchFamily="18" charset="0"/>
                <a:ea typeface="Cambria" panose="02040503050406030204" pitchFamily="18" charset="0"/>
                <a:cs typeface="Times New Roman"/>
              </a:rPr>
              <a:t>items,</a:t>
            </a:r>
            <a:r>
              <a:rPr sz="2400" spc="-25" dirty="0">
                <a:solidFill>
                  <a:schemeClr val="tx1"/>
                </a:solidFill>
                <a:latin typeface="Cambria" panose="02040503050406030204" pitchFamily="18" charset="0"/>
                <a:ea typeface="Cambria" panose="02040503050406030204" pitchFamily="18" charset="0"/>
                <a:cs typeface="Times New Roman"/>
              </a:rPr>
              <a:t> </a:t>
            </a:r>
            <a:r>
              <a:rPr sz="2400" spc="-20" dirty="0">
                <a:solidFill>
                  <a:schemeClr val="tx1"/>
                </a:solidFill>
                <a:latin typeface="Cambria" panose="02040503050406030204" pitchFamily="18" charset="0"/>
                <a:ea typeface="Cambria" panose="02040503050406030204" pitchFamily="18" charset="0"/>
                <a:cs typeface="Times New Roman"/>
              </a:rPr>
              <a:t>etc.</a:t>
            </a:r>
            <a:endParaRPr sz="2400" dirty="0">
              <a:solidFill>
                <a:schemeClr val="tx1"/>
              </a:solidFill>
              <a:latin typeface="Cambria" panose="02040503050406030204" pitchFamily="18" charset="0"/>
              <a:ea typeface="Cambria" panose="02040503050406030204" pitchFamily="18" charset="0"/>
              <a:cs typeface="Times New Roman"/>
            </a:endParaRPr>
          </a:p>
        </p:txBody>
      </p:sp>
      <p:pic>
        <p:nvPicPr>
          <p:cNvPr id="4" name="object 6">
            <a:extLst>
              <a:ext uri="{FF2B5EF4-FFF2-40B4-BE49-F238E27FC236}">
                <a16:creationId xmlns:a16="http://schemas.microsoft.com/office/drawing/2014/main" id="{CC76D825-2B5E-D06F-B1CE-169300227950}"/>
              </a:ext>
            </a:extLst>
          </p:cNvPr>
          <p:cNvPicPr/>
          <p:nvPr/>
        </p:nvPicPr>
        <p:blipFill>
          <a:blip r:embed="rId2" cstate="print"/>
          <a:stretch>
            <a:fillRect/>
          </a:stretch>
        </p:blipFill>
        <p:spPr>
          <a:xfrm>
            <a:off x="1089632" y="3039761"/>
            <a:ext cx="1282174" cy="1023981"/>
          </a:xfrm>
          <a:prstGeom prst="rect">
            <a:avLst/>
          </a:prstGeom>
        </p:spPr>
      </p:pic>
      <p:pic>
        <p:nvPicPr>
          <p:cNvPr id="5" name="object 7">
            <a:extLst>
              <a:ext uri="{FF2B5EF4-FFF2-40B4-BE49-F238E27FC236}">
                <a16:creationId xmlns:a16="http://schemas.microsoft.com/office/drawing/2014/main" id="{88F2BEC5-2E39-37DA-FF29-C8EB28D8D26E}"/>
              </a:ext>
            </a:extLst>
          </p:cNvPr>
          <p:cNvPicPr/>
          <p:nvPr/>
        </p:nvPicPr>
        <p:blipFill>
          <a:blip r:embed="rId3" cstate="print"/>
          <a:stretch>
            <a:fillRect/>
          </a:stretch>
        </p:blipFill>
        <p:spPr>
          <a:xfrm>
            <a:off x="1085621" y="1670342"/>
            <a:ext cx="1282174" cy="904910"/>
          </a:xfrm>
          <a:prstGeom prst="rect">
            <a:avLst/>
          </a:prstGeom>
        </p:spPr>
      </p:pic>
      <p:pic>
        <p:nvPicPr>
          <p:cNvPr id="6" name="object 8">
            <a:extLst>
              <a:ext uri="{FF2B5EF4-FFF2-40B4-BE49-F238E27FC236}">
                <a16:creationId xmlns:a16="http://schemas.microsoft.com/office/drawing/2014/main" id="{E930D54B-7AD0-705D-4C93-DC8BAC2823E0}"/>
              </a:ext>
            </a:extLst>
          </p:cNvPr>
          <p:cNvPicPr/>
          <p:nvPr/>
        </p:nvPicPr>
        <p:blipFill>
          <a:blip r:embed="rId4" cstate="print"/>
          <a:stretch>
            <a:fillRect/>
          </a:stretch>
        </p:blipFill>
        <p:spPr>
          <a:xfrm>
            <a:off x="1065568" y="4528251"/>
            <a:ext cx="1447345" cy="1318812"/>
          </a:xfrm>
          <a:prstGeom prst="rect">
            <a:avLst/>
          </a:prstGeom>
        </p:spPr>
      </p:pic>
      <p:sp>
        <p:nvSpPr>
          <p:cNvPr id="7" name="object 7">
            <a:extLst>
              <a:ext uri="{FF2B5EF4-FFF2-40B4-BE49-F238E27FC236}">
                <a16:creationId xmlns:a16="http://schemas.microsoft.com/office/drawing/2014/main" id="{8F3C11BC-E349-7696-73B8-538736BE954B}"/>
              </a:ext>
            </a:extLst>
          </p:cNvPr>
          <p:cNvSpPr txBox="1"/>
          <p:nvPr/>
        </p:nvSpPr>
        <p:spPr>
          <a:xfrm>
            <a:off x="1313498" y="6370355"/>
            <a:ext cx="9565003"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chemeClr val="tx1"/>
                </a:solidFill>
                <a:latin typeface="Cambria" panose="02040503050406030204" pitchFamily="18" charset="0"/>
                <a:ea typeface="Cambria" panose="02040503050406030204" pitchFamily="18" charset="0"/>
                <a:cs typeface="Times New Roman"/>
              </a:rPr>
              <a:t>The</a:t>
            </a:r>
            <a:r>
              <a:rPr sz="1600" b="1" spc="-5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presence</a:t>
            </a:r>
            <a:r>
              <a:rPr sz="1600" b="1" spc="-3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of the</a:t>
            </a:r>
            <a:r>
              <a:rPr sz="1600" b="1" spc="-1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following</a:t>
            </a:r>
            <a:r>
              <a:rPr sz="1600" b="1" spc="5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apps/sites</a:t>
            </a:r>
            <a:r>
              <a:rPr sz="1600" b="1" spc="-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does</a:t>
            </a:r>
            <a:r>
              <a:rPr sz="1600" b="1" spc="-10"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not</a:t>
            </a:r>
            <a:r>
              <a:rPr sz="1600" b="1" spc="1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constitute</a:t>
            </a:r>
            <a:r>
              <a:rPr sz="1600" b="1" spc="20"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endorsement</a:t>
            </a:r>
            <a:r>
              <a:rPr sz="1600" b="1" spc="1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by</a:t>
            </a:r>
            <a:r>
              <a:rPr sz="1600" b="1" spc="-2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the</a:t>
            </a:r>
            <a:r>
              <a:rPr sz="1600" b="1" spc="-1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DoD,</a:t>
            </a:r>
            <a:r>
              <a:rPr sz="1600" b="1" spc="-20" dirty="0">
                <a:solidFill>
                  <a:schemeClr val="tx1"/>
                </a:solidFill>
                <a:latin typeface="Cambria" panose="02040503050406030204" pitchFamily="18" charset="0"/>
                <a:ea typeface="Cambria" panose="02040503050406030204" pitchFamily="18" charset="0"/>
                <a:cs typeface="Times New Roman"/>
              </a:rPr>
              <a:t> </a:t>
            </a:r>
            <a:r>
              <a:rPr sz="1600" b="1" spc="-10" dirty="0">
                <a:solidFill>
                  <a:schemeClr val="tx1"/>
                </a:solidFill>
                <a:latin typeface="Cambria" panose="02040503050406030204" pitchFamily="18" charset="0"/>
                <a:ea typeface="Cambria" panose="02040503050406030204" pitchFamily="18" charset="0"/>
                <a:cs typeface="Times New Roman"/>
              </a:rPr>
              <a:t>USAF,</a:t>
            </a:r>
            <a:r>
              <a:rPr sz="1600" b="1" spc="-20"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or</a:t>
            </a:r>
            <a:r>
              <a:rPr sz="1600" b="1" spc="-90" dirty="0">
                <a:solidFill>
                  <a:schemeClr val="tx1"/>
                </a:solidFill>
                <a:latin typeface="Cambria" panose="02040503050406030204" pitchFamily="18" charset="0"/>
                <a:ea typeface="Cambria" panose="02040503050406030204" pitchFamily="18" charset="0"/>
                <a:cs typeface="Times New Roman"/>
              </a:rPr>
              <a:t> </a:t>
            </a:r>
            <a:r>
              <a:rPr lang="en-US" sz="1600" b="1" spc="-10" dirty="0">
                <a:solidFill>
                  <a:schemeClr val="tx1"/>
                </a:solidFill>
                <a:latin typeface="Cambria" panose="02040503050406030204" pitchFamily="18" charset="0"/>
                <a:ea typeface="Cambria" panose="02040503050406030204" pitchFamily="18" charset="0"/>
                <a:cs typeface="Times New Roman"/>
              </a:rPr>
              <a:t>M</a:t>
            </a:r>
            <a:r>
              <a:rPr sz="1600" b="1" spc="-10" dirty="0">
                <a:solidFill>
                  <a:schemeClr val="tx1"/>
                </a:solidFill>
                <a:latin typeface="Cambria" panose="02040503050406030204" pitchFamily="18" charset="0"/>
                <a:ea typeface="Cambria" panose="02040503050406030204" pitchFamily="18" charset="0"/>
                <a:cs typeface="Times New Roman"/>
              </a:rPr>
              <a:t>&amp;FRC</a:t>
            </a:r>
            <a:endParaRPr sz="1600" b="1" dirty="0">
              <a:solidFill>
                <a:schemeClr val="tx1"/>
              </a:solidFill>
              <a:latin typeface="Cambria" panose="02040503050406030204" pitchFamily="18" charset="0"/>
              <a:ea typeface="Cambria" panose="02040503050406030204" pitchFamily="18" charset="0"/>
              <a:cs typeface="Times New Roman"/>
            </a:endParaRPr>
          </a:p>
        </p:txBody>
      </p:sp>
    </p:spTree>
    <p:extLst>
      <p:ext uri="{BB962C8B-B14F-4D97-AF65-F5344CB8AC3E}">
        <p14:creationId xmlns:p14="http://schemas.microsoft.com/office/powerpoint/2010/main" val="2525038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6A079E-A3F7-1D8D-84C1-23747BC3EBBC}"/>
              </a:ext>
            </a:extLst>
          </p:cNvPr>
          <p:cNvSpPr txBox="1"/>
          <p:nvPr/>
        </p:nvSpPr>
        <p:spPr>
          <a:xfrm>
            <a:off x="2133600" y="228600"/>
            <a:ext cx="9067800" cy="1015663"/>
          </a:xfrm>
          <a:prstGeom prst="rect">
            <a:avLst/>
          </a:prstGeom>
          <a:noFill/>
        </p:spPr>
        <p:txBody>
          <a:bodyPr wrap="square" rtlCol="0">
            <a:spAutoFit/>
          </a:bodyPr>
          <a:lstStyle/>
          <a:p>
            <a:r>
              <a:rPr lang="en-US" sz="6000" b="1" dirty="0">
                <a:latin typeface="Cambria" panose="02040503050406030204" pitchFamily="18" charset="0"/>
                <a:ea typeface="Cambria" panose="02040503050406030204" pitchFamily="18" charset="0"/>
              </a:rPr>
              <a:t>Online Resources Cont. </a:t>
            </a:r>
          </a:p>
        </p:txBody>
      </p:sp>
      <p:sp>
        <p:nvSpPr>
          <p:cNvPr id="3" name="object 6">
            <a:extLst>
              <a:ext uri="{FF2B5EF4-FFF2-40B4-BE49-F238E27FC236}">
                <a16:creationId xmlns:a16="http://schemas.microsoft.com/office/drawing/2014/main" id="{5E94B3D1-5013-283D-237E-E5B2FBAF913E}"/>
              </a:ext>
            </a:extLst>
          </p:cNvPr>
          <p:cNvSpPr txBox="1"/>
          <p:nvPr/>
        </p:nvSpPr>
        <p:spPr>
          <a:xfrm>
            <a:off x="2133600" y="1981200"/>
            <a:ext cx="8253730" cy="3721532"/>
          </a:xfrm>
          <a:prstGeom prst="rect">
            <a:avLst/>
          </a:prstGeom>
        </p:spPr>
        <p:txBody>
          <a:bodyPr vert="horz" wrap="square" lIns="0" tIns="12700" rIns="0" bIns="0" rtlCol="0">
            <a:spAutoFit/>
          </a:bodyPr>
          <a:lstStyle/>
          <a:p>
            <a:pPr marL="12700">
              <a:lnSpc>
                <a:spcPct val="100000"/>
              </a:lnSpc>
              <a:spcBef>
                <a:spcPts val="100"/>
              </a:spcBef>
            </a:pPr>
            <a:r>
              <a:rPr sz="3200" b="1" dirty="0">
                <a:solidFill>
                  <a:schemeClr val="tx1"/>
                </a:solidFill>
                <a:latin typeface="Cambria" panose="02040503050406030204" pitchFamily="18" charset="0"/>
                <a:ea typeface="Cambria" panose="02040503050406030204" pitchFamily="18" charset="0"/>
                <a:cs typeface="Times New Roman"/>
              </a:rPr>
              <a:t>Gas</a:t>
            </a:r>
            <a:r>
              <a:rPr sz="3200" b="1" spc="5" dirty="0">
                <a:solidFill>
                  <a:schemeClr val="tx1"/>
                </a:solidFill>
                <a:latin typeface="Cambria" panose="02040503050406030204" pitchFamily="18" charset="0"/>
                <a:ea typeface="Cambria" panose="02040503050406030204" pitchFamily="18" charset="0"/>
                <a:cs typeface="Times New Roman"/>
              </a:rPr>
              <a:t> </a:t>
            </a:r>
            <a:r>
              <a:rPr sz="3200" b="1" dirty="0">
                <a:solidFill>
                  <a:schemeClr val="tx1"/>
                </a:solidFill>
                <a:latin typeface="Cambria" panose="02040503050406030204" pitchFamily="18" charset="0"/>
                <a:ea typeface="Cambria" panose="02040503050406030204" pitchFamily="18" charset="0"/>
                <a:cs typeface="Times New Roman"/>
              </a:rPr>
              <a:t>Buddy</a:t>
            </a:r>
            <a:r>
              <a:rPr sz="3200" b="1" spc="-20" dirty="0">
                <a:solidFill>
                  <a:schemeClr val="tx1"/>
                </a:solidFill>
                <a:latin typeface="Cambria" panose="02040503050406030204" pitchFamily="18" charset="0"/>
                <a:ea typeface="Cambria" panose="02040503050406030204" pitchFamily="18" charset="0"/>
                <a:cs typeface="Times New Roman"/>
              </a:rPr>
              <a:t> </a:t>
            </a:r>
            <a:r>
              <a:rPr sz="3200" b="1" dirty="0">
                <a:solidFill>
                  <a:schemeClr val="tx1"/>
                </a:solidFill>
                <a:latin typeface="Cambria" panose="02040503050406030204" pitchFamily="18" charset="0"/>
                <a:ea typeface="Cambria" panose="02040503050406030204" pitchFamily="18" charset="0"/>
                <a:cs typeface="Times New Roman"/>
              </a:rPr>
              <a:t>–</a:t>
            </a:r>
            <a:r>
              <a:rPr sz="3200" b="1" spc="-10" dirty="0">
                <a:solidFill>
                  <a:schemeClr val="tx1"/>
                </a:solidFill>
                <a:latin typeface="Cambria" panose="02040503050406030204" pitchFamily="18" charset="0"/>
                <a:ea typeface="Cambria" panose="02040503050406030204" pitchFamily="18" charset="0"/>
                <a:cs typeface="Times New Roman"/>
              </a:rPr>
              <a:t> </a:t>
            </a:r>
            <a:r>
              <a:rPr sz="3200" dirty="0">
                <a:solidFill>
                  <a:schemeClr val="tx1"/>
                </a:solidFill>
                <a:latin typeface="Cambria" panose="02040503050406030204" pitchFamily="18" charset="0"/>
                <a:ea typeface="Cambria" panose="02040503050406030204" pitchFamily="18" charset="0"/>
                <a:cs typeface="Times New Roman"/>
              </a:rPr>
              <a:t>locate</a:t>
            </a:r>
            <a:r>
              <a:rPr sz="3200" spc="30" dirty="0">
                <a:solidFill>
                  <a:schemeClr val="tx1"/>
                </a:solidFill>
                <a:latin typeface="Cambria" panose="02040503050406030204" pitchFamily="18" charset="0"/>
                <a:ea typeface="Cambria" panose="02040503050406030204" pitchFamily="18" charset="0"/>
                <a:cs typeface="Times New Roman"/>
              </a:rPr>
              <a:t> </a:t>
            </a:r>
            <a:r>
              <a:rPr sz="3200" dirty="0">
                <a:solidFill>
                  <a:schemeClr val="tx1"/>
                </a:solidFill>
                <a:latin typeface="Cambria" panose="02040503050406030204" pitchFamily="18" charset="0"/>
                <a:ea typeface="Cambria" panose="02040503050406030204" pitchFamily="18" charset="0"/>
                <a:cs typeface="Times New Roman"/>
              </a:rPr>
              <a:t>cheap</a:t>
            </a:r>
            <a:r>
              <a:rPr sz="3200" spc="-5" dirty="0">
                <a:solidFill>
                  <a:schemeClr val="tx1"/>
                </a:solidFill>
                <a:latin typeface="Cambria" panose="02040503050406030204" pitchFamily="18" charset="0"/>
                <a:ea typeface="Cambria" panose="02040503050406030204" pitchFamily="18" charset="0"/>
                <a:cs typeface="Times New Roman"/>
              </a:rPr>
              <a:t> </a:t>
            </a:r>
            <a:r>
              <a:rPr sz="3200" spc="-25" dirty="0">
                <a:solidFill>
                  <a:schemeClr val="tx1"/>
                </a:solidFill>
                <a:latin typeface="Cambria" panose="02040503050406030204" pitchFamily="18" charset="0"/>
                <a:ea typeface="Cambria" panose="02040503050406030204" pitchFamily="18" charset="0"/>
                <a:cs typeface="Times New Roman"/>
              </a:rPr>
              <a:t>gas</a:t>
            </a:r>
            <a:endParaRPr lang="en-US" sz="3200" spc="-25" dirty="0">
              <a:solidFill>
                <a:schemeClr val="tx1"/>
              </a:solidFill>
              <a:latin typeface="Cambria" panose="02040503050406030204" pitchFamily="18" charset="0"/>
              <a:ea typeface="Cambria" panose="02040503050406030204" pitchFamily="18" charset="0"/>
              <a:cs typeface="Times New Roman"/>
            </a:endParaRPr>
          </a:p>
          <a:p>
            <a:pPr marL="12700">
              <a:lnSpc>
                <a:spcPct val="100000"/>
              </a:lnSpc>
              <a:spcBef>
                <a:spcPts val="100"/>
              </a:spcBef>
            </a:pPr>
            <a:endParaRPr lang="en-US" sz="3200" b="1" spc="-25" dirty="0">
              <a:solidFill>
                <a:schemeClr val="tx1"/>
              </a:solidFill>
              <a:latin typeface="Cambria" panose="02040503050406030204" pitchFamily="18" charset="0"/>
              <a:ea typeface="Cambria" panose="02040503050406030204" pitchFamily="18" charset="0"/>
              <a:cs typeface="Times New Roman"/>
            </a:endParaRPr>
          </a:p>
          <a:p>
            <a:pPr marL="12700">
              <a:lnSpc>
                <a:spcPct val="100000"/>
              </a:lnSpc>
              <a:spcBef>
                <a:spcPts val="100"/>
              </a:spcBef>
            </a:pPr>
            <a:endParaRPr lang="en-US" sz="3200" b="1" spc="-25" dirty="0">
              <a:solidFill>
                <a:schemeClr val="tx1"/>
              </a:solidFill>
              <a:latin typeface="Cambria" panose="02040503050406030204" pitchFamily="18" charset="0"/>
              <a:ea typeface="Cambria" panose="02040503050406030204" pitchFamily="18" charset="0"/>
              <a:cs typeface="Times New Roman"/>
            </a:endParaRPr>
          </a:p>
          <a:p>
            <a:pPr marL="12700">
              <a:lnSpc>
                <a:spcPct val="100000"/>
              </a:lnSpc>
              <a:spcBef>
                <a:spcPts val="100"/>
              </a:spcBef>
            </a:pPr>
            <a:r>
              <a:rPr sz="3200" b="1" dirty="0">
                <a:solidFill>
                  <a:schemeClr val="tx1"/>
                </a:solidFill>
                <a:latin typeface="Cambria" panose="02040503050406030204" pitchFamily="18" charset="0"/>
                <a:ea typeface="Cambria" panose="02040503050406030204" pitchFamily="18" charset="0"/>
                <a:cs typeface="Times New Roman"/>
              </a:rPr>
              <a:t>Around</a:t>
            </a:r>
            <a:r>
              <a:rPr sz="3200" b="1" spc="-40" dirty="0">
                <a:solidFill>
                  <a:schemeClr val="tx1"/>
                </a:solidFill>
                <a:latin typeface="Cambria" panose="02040503050406030204" pitchFamily="18" charset="0"/>
                <a:ea typeface="Cambria" panose="02040503050406030204" pitchFamily="18" charset="0"/>
                <a:cs typeface="Times New Roman"/>
              </a:rPr>
              <a:t> </a:t>
            </a:r>
            <a:r>
              <a:rPr sz="3200" b="1" dirty="0">
                <a:solidFill>
                  <a:schemeClr val="tx1"/>
                </a:solidFill>
                <a:latin typeface="Cambria" panose="02040503050406030204" pitchFamily="18" charset="0"/>
                <a:ea typeface="Cambria" panose="02040503050406030204" pitchFamily="18" charset="0"/>
                <a:cs typeface="Times New Roman"/>
              </a:rPr>
              <a:t>Me</a:t>
            </a:r>
            <a:r>
              <a:rPr sz="3200" b="1" spc="10" dirty="0">
                <a:solidFill>
                  <a:schemeClr val="tx1"/>
                </a:solidFill>
                <a:latin typeface="Cambria" panose="02040503050406030204" pitchFamily="18" charset="0"/>
                <a:ea typeface="Cambria" panose="02040503050406030204" pitchFamily="18" charset="0"/>
                <a:cs typeface="Times New Roman"/>
              </a:rPr>
              <a:t> </a:t>
            </a:r>
            <a:r>
              <a:rPr sz="3200" b="1" dirty="0">
                <a:solidFill>
                  <a:schemeClr val="tx1"/>
                </a:solidFill>
                <a:latin typeface="Cambria" panose="02040503050406030204" pitchFamily="18" charset="0"/>
                <a:ea typeface="Cambria" panose="02040503050406030204" pitchFamily="18" charset="0"/>
                <a:cs typeface="Times New Roman"/>
              </a:rPr>
              <a:t>–</a:t>
            </a:r>
            <a:r>
              <a:rPr sz="3200" b="1" spc="-15" dirty="0">
                <a:solidFill>
                  <a:schemeClr val="tx1"/>
                </a:solidFill>
                <a:latin typeface="Cambria" panose="02040503050406030204" pitchFamily="18" charset="0"/>
                <a:ea typeface="Cambria" panose="02040503050406030204" pitchFamily="18" charset="0"/>
                <a:cs typeface="Times New Roman"/>
              </a:rPr>
              <a:t> </a:t>
            </a:r>
            <a:r>
              <a:rPr sz="3200" dirty="0">
                <a:solidFill>
                  <a:schemeClr val="tx1"/>
                </a:solidFill>
                <a:latin typeface="Cambria" panose="02040503050406030204" pitchFamily="18" charset="0"/>
                <a:ea typeface="Cambria" panose="02040503050406030204" pitchFamily="18" charset="0"/>
                <a:cs typeface="Times New Roman"/>
              </a:rPr>
              <a:t>allows</a:t>
            </a:r>
            <a:r>
              <a:rPr sz="3200" spc="10" dirty="0">
                <a:solidFill>
                  <a:schemeClr val="tx1"/>
                </a:solidFill>
                <a:latin typeface="Cambria" panose="02040503050406030204" pitchFamily="18" charset="0"/>
                <a:ea typeface="Cambria" panose="02040503050406030204" pitchFamily="18" charset="0"/>
                <a:cs typeface="Times New Roman"/>
              </a:rPr>
              <a:t> </a:t>
            </a:r>
            <a:r>
              <a:rPr sz="3200" dirty="0">
                <a:solidFill>
                  <a:schemeClr val="tx1"/>
                </a:solidFill>
                <a:latin typeface="Cambria" panose="02040503050406030204" pitchFamily="18" charset="0"/>
                <a:ea typeface="Cambria" panose="02040503050406030204" pitchFamily="18" charset="0"/>
                <a:cs typeface="Times New Roman"/>
              </a:rPr>
              <a:t>you</a:t>
            </a:r>
            <a:r>
              <a:rPr sz="3200" spc="-50" dirty="0">
                <a:solidFill>
                  <a:schemeClr val="tx1"/>
                </a:solidFill>
                <a:latin typeface="Cambria" panose="02040503050406030204" pitchFamily="18" charset="0"/>
                <a:ea typeface="Cambria" panose="02040503050406030204" pitchFamily="18" charset="0"/>
                <a:cs typeface="Times New Roman"/>
              </a:rPr>
              <a:t> </a:t>
            </a:r>
            <a:r>
              <a:rPr sz="3200" dirty="0">
                <a:solidFill>
                  <a:schemeClr val="tx1"/>
                </a:solidFill>
                <a:latin typeface="Cambria" panose="02040503050406030204" pitchFamily="18" charset="0"/>
                <a:ea typeface="Cambria" panose="02040503050406030204" pitchFamily="18" charset="0"/>
                <a:cs typeface="Times New Roman"/>
              </a:rPr>
              <a:t>to</a:t>
            </a:r>
            <a:r>
              <a:rPr sz="3200" spc="-5" dirty="0">
                <a:solidFill>
                  <a:schemeClr val="tx1"/>
                </a:solidFill>
                <a:latin typeface="Cambria" panose="02040503050406030204" pitchFamily="18" charset="0"/>
                <a:ea typeface="Cambria" panose="02040503050406030204" pitchFamily="18" charset="0"/>
                <a:cs typeface="Times New Roman"/>
              </a:rPr>
              <a:t> </a:t>
            </a:r>
            <a:r>
              <a:rPr sz="3200" dirty="0">
                <a:solidFill>
                  <a:schemeClr val="tx1"/>
                </a:solidFill>
                <a:latin typeface="Cambria" panose="02040503050406030204" pitchFamily="18" charset="0"/>
                <a:ea typeface="Cambria" panose="02040503050406030204" pitchFamily="18" charset="0"/>
                <a:cs typeface="Times New Roman"/>
              </a:rPr>
              <a:t>find</a:t>
            </a:r>
            <a:r>
              <a:rPr sz="3200" spc="5" dirty="0">
                <a:solidFill>
                  <a:schemeClr val="tx1"/>
                </a:solidFill>
                <a:latin typeface="Cambria" panose="02040503050406030204" pitchFamily="18" charset="0"/>
                <a:ea typeface="Cambria" panose="02040503050406030204" pitchFamily="18" charset="0"/>
                <a:cs typeface="Times New Roman"/>
              </a:rPr>
              <a:t> </a:t>
            </a:r>
            <a:r>
              <a:rPr sz="3200" dirty="0">
                <a:solidFill>
                  <a:schemeClr val="tx1"/>
                </a:solidFill>
                <a:latin typeface="Cambria" panose="02040503050406030204" pitchFamily="18" charset="0"/>
                <a:ea typeface="Cambria" panose="02040503050406030204" pitchFamily="18" charset="0"/>
                <a:cs typeface="Times New Roman"/>
              </a:rPr>
              <a:t>out</a:t>
            </a:r>
            <a:r>
              <a:rPr sz="3200" spc="-15" dirty="0">
                <a:solidFill>
                  <a:schemeClr val="tx1"/>
                </a:solidFill>
                <a:latin typeface="Cambria" panose="02040503050406030204" pitchFamily="18" charset="0"/>
                <a:ea typeface="Cambria" panose="02040503050406030204" pitchFamily="18" charset="0"/>
                <a:cs typeface="Times New Roman"/>
              </a:rPr>
              <a:t> </a:t>
            </a:r>
            <a:r>
              <a:rPr sz="3200" dirty="0">
                <a:solidFill>
                  <a:schemeClr val="tx1"/>
                </a:solidFill>
                <a:latin typeface="Cambria" panose="02040503050406030204" pitchFamily="18" charset="0"/>
                <a:ea typeface="Cambria" panose="02040503050406030204" pitchFamily="18" charset="0"/>
                <a:cs typeface="Times New Roman"/>
              </a:rPr>
              <a:t>about</a:t>
            </a:r>
            <a:r>
              <a:rPr sz="3200" spc="5" dirty="0">
                <a:solidFill>
                  <a:schemeClr val="tx1"/>
                </a:solidFill>
                <a:latin typeface="Cambria" panose="02040503050406030204" pitchFamily="18" charset="0"/>
                <a:ea typeface="Cambria" panose="02040503050406030204" pitchFamily="18" charset="0"/>
                <a:cs typeface="Times New Roman"/>
              </a:rPr>
              <a:t> </a:t>
            </a:r>
            <a:r>
              <a:rPr sz="3200" spc="-20" dirty="0">
                <a:solidFill>
                  <a:schemeClr val="tx1"/>
                </a:solidFill>
                <a:latin typeface="Cambria" panose="02040503050406030204" pitchFamily="18" charset="0"/>
                <a:ea typeface="Cambria" panose="02040503050406030204" pitchFamily="18" charset="0"/>
                <a:cs typeface="Times New Roman"/>
              </a:rPr>
              <a:t>your </a:t>
            </a:r>
            <a:r>
              <a:rPr sz="3200" spc="-10" dirty="0">
                <a:solidFill>
                  <a:schemeClr val="tx1"/>
                </a:solidFill>
                <a:latin typeface="Cambria" panose="02040503050406030204" pitchFamily="18" charset="0"/>
                <a:ea typeface="Cambria" panose="02040503050406030204" pitchFamily="18" charset="0"/>
                <a:cs typeface="Times New Roman"/>
              </a:rPr>
              <a:t>surroundings</a:t>
            </a:r>
            <a:endParaRPr sz="3200" dirty="0">
              <a:solidFill>
                <a:schemeClr val="tx1"/>
              </a:solidFill>
              <a:latin typeface="Cambria" panose="02040503050406030204" pitchFamily="18" charset="0"/>
              <a:ea typeface="Cambria" panose="02040503050406030204" pitchFamily="18" charset="0"/>
              <a:cs typeface="Times New Roman"/>
            </a:endParaRPr>
          </a:p>
          <a:p>
            <a:pPr>
              <a:lnSpc>
                <a:spcPct val="100000"/>
              </a:lnSpc>
              <a:spcBef>
                <a:spcPts val="30"/>
              </a:spcBef>
            </a:pPr>
            <a:endParaRPr sz="4650" dirty="0">
              <a:solidFill>
                <a:schemeClr val="tx1"/>
              </a:solidFill>
              <a:latin typeface="Cambria" panose="02040503050406030204" pitchFamily="18" charset="0"/>
              <a:ea typeface="Cambria" panose="02040503050406030204" pitchFamily="18" charset="0"/>
              <a:cs typeface="Times New Roman"/>
            </a:endParaRPr>
          </a:p>
          <a:p>
            <a:pPr marL="12700">
              <a:lnSpc>
                <a:spcPct val="100000"/>
              </a:lnSpc>
              <a:spcBef>
                <a:spcPts val="5"/>
              </a:spcBef>
            </a:pPr>
            <a:r>
              <a:rPr sz="3200" b="1" dirty="0">
                <a:solidFill>
                  <a:schemeClr val="tx1"/>
                </a:solidFill>
                <a:latin typeface="Cambria" panose="02040503050406030204" pitchFamily="18" charset="0"/>
                <a:ea typeface="Cambria" panose="02040503050406030204" pitchFamily="18" charset="0"/>
                <a:cs typeface="Times New Roman"/>
              </a:rPr>
              <a:t>Sit</a:t>
            </a:r>
            <a:r>
              <a:rPr sz="3200" b="1" spc="-35" dirty="0">
                <a:solidFill>
                  <a:schemeClr val="tx1"/>
                </a:solidFill>
                <a:latin typeface="Cambria" panose="02040503050406030204" pitchFamily="18" charset="0"/>
                <a:ea typeface="Cambria" panose="02040503050406030204" pitchFamily="18" charset="0"/>
                <a:cs typeface="Times New Roman"/>
              </a:rPr>
              <a:t> </a:t>
            </a:r>
            <a:r>
              <a:rPr sz="3200" b="1" dirty="0">
                <a:solidFill>
                  <a:schemeClr val="tx1"/>
                </a:solidFill>
                <a:latin typeface="Cambria" panose="02040503050406030204" pitchFamily="18" charset="0"/>
                <a:ea typeface="Cambria" panose="02040503050406030204" pitchFamily="18" charset="0"/>
                <a:cs typeface="Times New Roman"/>
              </a:rPr>
              <a:t>or</a:t>
            </a:r>
            <a:r>
              <a:rPr sz="3200" b="1" spc="-55" dirty="0">
                <a:solidFill>
                  <a:schemeClr val="tx1"/>
                </a:solidFill>
                <a:latin typeface="Cambria" panose="02040503050406030204" pitchFamily="18" charset="0"/>
                <a:ea typeface="Cambria" panose="02040503050406030204" pitchFamily="18" charset="0"/>
                <a:cs typeface="Times New Roman"/>
              </a:rPr>
              <a:t> </a:t>
            </a:r>
            <a:r>
              <a:rPr sz="3200" b="1" dirty="0">
                <a:solidFill>
                  <a:schemeClr val="tx1"/>
                </a:solidFill>
                <a:latin typeface="Cambria" panose="02040503050406030204" pitchFamily="18" charset="0"/>
                <a:ea typeface="Cambria" panose="02040503050406030204" pitchFamily="18" charset="0"/>
                <a:cs typeface="Times New Roman"/>
              </a:rPr>
              <a:t>Squat</a:t>
            </a:r>
            <a:r>
              <a:rPr sz="3200" b="1" spc="-35" dirty="0">
                <a:solidFill>
                  <a:schemeClr val="tx1"/>
                </a:solidFill>
                <a:latin typeface="Cambria" panose="02040503050406030204" pitchFamily="18" charset="0"/>
                <a:ea typeface="Cambria" panose="02040503050406030204" pitchFamily="18" charset="0"/>
                <a:cs typeface="Times New Roman"/>
              </a:rPr>
              <a:t> </a:t>
            </a:r>
            <a:r>
              <a:rPr sz="3200" dirty="0">
                <a:solidFill>
                  <a:schemeClr val="tx1"/>
                </a:solidFill>
                <a:latin typeface="Cambria" panose="02040503050406030204" pitchFamily="18" charset="0"/>
                <a:ea typeface="Cambria" panose="02040503050406030204" pitchFamily="18" charset="0"/>
                <a:cs typeface="Times New Roman"/>
              </a:rPr>
              <a:t>–cleanliness</a:t>
            </a:r>
            <a:r>
              <a:rPr sz="3200" spc="45" dirty="0">
                <a:solidFill>
                  <a:schemeClr val="tx1"/>
                </a:solidFill>
                <a:latin typeface="Cambria" panose="02040503050406030204" pitchFamily="18" charset="0"/>
                <a:ea typeface="Cambria" panose="02040503050406030204" pitchFamily="18" charset="0"/>
                <a:cs typeface="Times New Roman"/>
              </a:rPr>
              <a:t> </a:t>
            </a:r>
            <a:r>
              <a:rPr sz="3200" dirty="0">
                <a:solidFill>
                  <a:schemeClr val="tx1"/>
                </a:solidFill>
                <a:latin typeface="Cambria" panose="02040503050406030204" pitchFamily="18" charset="0"/>
                <a:ea typeface="Cambria" panose="02040503050406030204" pitchFamily="18" charset="0"/>
                <a:cs typeface="Times New Roman"/>
              </a:rPr>
              <a:t>of</a:t>
            </a:r>
            <a:r>
              <a:rPr sz="3200" spc="-20" dirty="0">
                <a:solidFill>
                  <a:schemeClr val="tx1"/>
                </a:solidFill>
                <a:latin typeface="Cambria" panose="02040503050406030204" pitchFamily="18" charset="0"/>
                <a:ea typeface="Cambria" panose="02040503050406030204" pitchFamily="18" charset="0"/>
                <a:cs typeface="Times New Roman"/>
              </a:rPr>
              <a:t> </a:t>
            </a:r>
            <a:r>
              <a:rPr sz="3200" dirty="0">
                <a:solidFill>
                  <a:schemeClr val="tx1"/>
                </a:solidFill>
                <a:latin typeface="Cambria" panose="02040503050406030204" pitchFamily="18" charset="0"/>
                <a:ea typeface="Cambria" panose="02040503050406030204" pitchFamily="18" charset="0"/>
                <a:cs typeface="Times New Roman"/>
              </a:rPr>
              <a:t>public</a:t>
            </a:r>
            <a:r>
              <a:rPr sz="3200" spc="10" dirty="0">
                <a:solidFill>
                  <a:schemeClr val="tx1"/>
                </a:solidFill>
                <a:latin typeface="Cambria" panose="02040503050406030204" pitchFamily="18" charset="0"/>
                <a:ea typeface="Cambria" panose="02040503050406030204" pitchFamily="18" charset="0"/>
                <a:cs typeface="Times New Roman"/>
              </a:rPr>
              <a:t> </a:t>
            </a:r>
            <a:r>
              <a:rPr sz="3200" spc="-10" dirty="0">
                <a:solidFill>
                  <a:schemeClr val="tx1"/>
                </a:solidFill>
                <a:latin typeface="Cambria" panose="02040503050406030204" pitchFamily="18" charset="0"/>
                <a:ea typeface="Cambria" panose="02040503050406030204" pitchFamily="18" charset="0"/>
                <a:cs typeface="Times New Roman"/>
              </a:rPr>
              <a:t>facilities</a:t>
            </a:r>
            <a:endParaRPr sz="3200" dirty="0">
              <a:solidFill>
                <a:schemeClr val="tx1"/>
              </a:solidFill>
              <a:latin typeface="Cambria" panose="02040503050406030204" pitchFamily="18" charset="0"/>
              <a:ea typeface="Cambria" panose="02040503050406030204" pitchFamily="18" charset="0"/>
              <a:cs typeface="Times New Roman"/>
            </a:endParaRPr>
          </a:p>
        </p:txBody>
      </p:sp>
      <p:pic>
        <p:nvPicPr>
          <p:cNvPr id="4" name="object 7">
            <a:extLst>
              <a:ext uri="{FF2B5EF4-FFF2-40B4-BE49-F238E27FC236}">
                <a16:creationId xmlns:a16="http://schemas.microsoft.com/office/drawing/2014/main" id="{BC20AF60-1B5F-1939-9489-8BAEF1C5EFDA}"/>
              </a:ext>
            </a:extLst>
          </p:cNvPr>
          <p:cNvPicPr/>
          <p:nvPr/>
        </p:nvPicPr>
        <p:blipFill>
          <a:blip r:embed="rId2" cstate="print"/>
          <a:stretch>
            <a:fillRect/>
          </a:stretch>
        </p:blipFill>
        <p:spPr>
          <a:xfrm>
            <a:off x="862512" y="3200400"/>
            <a:ext cx="1041400" cy="1041400"/>
          </a:xfrm>
          <a:prstGeom prst="rect">
            <a:avLst/>
          </a:prstGeom>
        </p:spPr>
      </p:pic>
      <p:pic>
        <p:nvPicPr>
          <p:cNvPr id="5" name="object 8">
            <a:extLst>
              <a:ext uri="{FF2B5EF4-FFF2-40B4-BE49-F238E27FC236}">
                <a16:creationId xmlns:a16="http://schemas.microsoft.com/office/drawing/2014/main" id="{EBE696CD-A0D3-F989-187D-7F74C45385A1}"/>
              </a:ext>
            </a:extLst>
          </p:cNvPr>
          <p:cNvPicPr/>
          <p:nvPr/>
        </p:nvPicPr>
        <p:blipFill>
          <a:blip r:embed="rId3" cstate="print"/>
          <a:stretch>
            <a:fillRect/>
          </a:stretch>
        </p:blipFill>
        <p:spPr>
          <a:xfrm>
            <a:off x="826552" y="1725141"/>
            <a:ext cx="1122679" cy="1125219"/>
          </a:xfrm>
          <a:prstGeom prst="rect">
            <a:avLst/>
          </a:prstGeom>
        </p:spPr>
      </p:pic>
      <p:pic>
        <p:nvPicPr>
          <p:cNvPr id="6" name="object 9">
            <a:extLst>
              <a:ext uri="{FF2B5EF4-FFF2-40B4-BE49-F238E27FC236}">
                <a16:creationId xmlns:a16="http://schemas.microsoft.com/office/drawing/2014/main" id="{1B8BEE64-4D3B-2983-77A3-D8615F198B34}"/>
              </a:ext>
            </a:extLst>
          </p:cNvPr>
          <p:cNvPicPr/>
          <p:nvPr/>
        </p:nvPicPr>
        <p:blipFill>
          <a:blip r:embed="rId4" cstate="print"/>
          <a:stretch>
            <a:fillRect/>
          </a:stretch>
        </p:blipFill>
        <p:spPr>
          <a:xfrm>
            <a:off x="862512" y="4800600"/>
            <a:ext cx="1094739" cy="1097279"/>
          </a:xfrm>
          <a:prstGeom prst="rect">
            <a:avLst/>
          </a:prstGeom>
        </p:spPr>
      </p:pic>
      <p:sp>
        <p:nvSpPr>
          <p:cNvPr id="7" name="object 7">
            <a:extLst>
              <a:ext uri="{FF2B5EF4-FFF2-40B4-BE49-F238E27FC236}">
                <a16:creationId xmlns:a16="http://schemas.microsoft.com/office/drawing/2014/main" id="{01B3052F-4ED3-CF5F-BF21-3B50E1EE1D0A}"/>
              </a:ext>
            </a:extLst>
          </p:cNvPr>
          <p:cNvSpPr txBox="1"/>
          <p:nvPr/>
        </p:nvSpPr>
        <p:spPr>
          <a:xfrm>
            <a:off x="1313498" y="6370355"/>
            <a:ext cx="9565003"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chemeClr val="tx1"/>
                </a:solidFill>
                <a:latin typeface="Cambria" panose="02040503050406030204" pitchFamily="18" charset="0"/>
                <a:ea typeface="Cambria" panose="02040503050406030204" pitchFamily="18" charset="0"/>
                <a:cs typeface="Times New Roman"/>
              </a:rPr>
              <a:t>The</a:t>
            </a:r>
            <a:r>
              <a:rPr sz="1600" b="1" spc="-5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presence</a:t>
            </a:r>
            <a:r>
              <a:rPr sz="1600" b="1" spc="-3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of the</a:t>
            </a:r>
            <a:r>
              <a:rPr sz="1600" b="1" spc="-1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following</a:t>
            </a:r>
            <a:r>
              <a:rPr sz="1600" b="1" spc="5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apps/sites</a:t>
            </a:r>
            <a:r>
              <a:rPr sz="1600" b="1" spc="-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does</a:t>
            </a:r>
            <a:r>
              <a:rPr sz="1600" b="1" spc="-10"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not</a:t>
            </a:r>
            <a:r>
              <a:rPr sz="1600" b="1" spc="1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constitute</a:t>
            </a:r>
            <a:r>
              <a:rPr sz="1600" b="1" spc="20"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endorsement</a:t>
            </a:r>
            <a:r>
              <a:rPr sz="1600" b="1" spc="1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by</a:t>
            </a:r>
            <a:r>
              <a:rPr sz="1600" b="1" spc="-2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the</a:t>
            </a:r>
            <a:r>
              <a:rPr sz="1600" b="1" spc="-15"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DoD,</a:t>
            </a:r>
            <a:r>
              <a:rPr sz="1600" b="1" spc="-20" dirty="0">
                <a:solidFill>
                  <a:schemeClr val="tx1"/>
                </a:solidFill>
                <a:latin typeface="Cambria" panose="02040503050406030204" pitchFamily="18" charset="0"/>
                <a:ea typeface="Cambria" panose="02040503050406030204" pitchFamily="18" charset="0"/>
                <a:cs typeface="Times New Roman"/>
              </a:rPr>
              <a:t> </a:t>
            </a:r>
            <a:r>
              <a:rPr sz="1600" b="1" spc="-10" dirty="0">
                <a:solidFill>
                  <a:schemeClr val="tx1"/>
                </a:solidFill>
                <a:latin typeface="Cambria" panose="02040503050406030204" pitchFamily="18" charset="0"/>
                <a:ea typeface="Cambria" panose="02040503050406030204" pitchFamily="18" charset="0"/>
                <a:cs typeface="Times New Roman"/>
              </a:rPr>
              <a:t>USAF,</a:t>
            </a:r>
            <a:r>
              <a:rPr sz="1600" b="1" spc="-20" dirty="0">
                <a:solidFill>
                  <a:schemeClr val="tx1"/>
                </a:solidFill>
                <a:latin typeface="Cambria" panose="02040503050406030204" pitchFamily="18" charset="0"/>
                <a:ea typeface="Cambria" panose="02040503050406030204" pitchFamily="18" charset="0"/>
                <a:cs typeface="Times New Roman"/>
              </a:rPr>
              <a:t> </a:t>
            </a:r>
            <a:r>
              <a:rPr sz="1600" b="1" dirty="0">
                <a:solidFill>
                  <a:schemeClr val="tx1"/>
                </a:solidFill>
                <a:latin typeface="Cambria" panose="02040503050406030204" pitchFamily="18" charset="0"/>
                <a:ea typeface="Cambria" panose="02040503050406030204" pitchFamily="18" charset="0"/>
                <a:cs typeface="Times New Roman"/>
              </a:rPr>
              <a:t>or</a:t>
            </a:r>
            <a:r>
              <a:rPr sz="1600" b="1" spc="-90" dirty="0">
                <a:solidFill>
                  <a:schemeClr val="tx1"/>
                </a:solidFill>
                <a:latin typeface="Cambria" panose="02040503050406030204" pitchFamily="18" charset="0"/>
                <a:ea typeface="Cambria" panose="02040503050406030204" pitchFamily="18" charset="0"/>
                <a:cs typeface="Times New Roman"/>
              </a:rPr>
              <a:t> </a:t>
            </a:r>
            <a:r>
              <a:rPr lang="en-US" sz="1600" b="1" spc="-10" dirty="0">
                <a:solidFill>
                  <a:schemeClr val="tx1"/>
                </a:solidFill>
                <a:latin typeface="Cambria" panose="02040503050406030204" pitchFamily="18" charset="0"/>
                <a:ea typeface="Cambria" panose="02040503050406030204" pitchFamily="18" charset="0"/>
                <a:cs typeface="Times New Roman"/>
              </a:rPr>
              <a:t>M</a:t>
            </a:r>
            <a:r>
              <a:rPr sz="1600" b="1" spc="-10" dirty="0">
                <a:solidFill>
                  <a:schemeClr val="tx1"/>
                </a:solidFill>
                <a:latin typeface="Cambria" panose="02040503050406030204" pitchFamily="18" charset="0"/>
                <a:ea typeface="Cambria" panose="02040503050406030204" pitchFamily="18" charset="0"/>
                <a:cs typeface="Times New Roman"/>
              </a:rPr>
              <a:t>&amp;FRC</a:t>
            </a:r>
            <a:endParaRPr sz="1600" b="1" dirty="0">
              <a:solidFill>
                <a:schemeClr val="tx1"/>
              </a:solidFill>
              <a:latin typeface="Cambria" panose="02040503050406030204" pitchFamily="18" charset="0"/>
              <a:ea typeface="Cambria" panose="02040503050406030204" pitchFamily="18" charset="0"/>
              <a:cs typeface="Times New Roman"/>
            </a:endParaRPr>
          </a:p>
        </p:txBody>
      </p:sp>
    </p:spTree>
    <p:extLst>
      <p:ext uri="{BB962C8B-B14F-4D97-AF65-F5344CB8AC3E}">
        <p14:creationId xmlns:p14="http://schemas.microsoft.com/office/powerpoint/2010/main" val="15252835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522AA4AF-C8AE-97F3-DDF6-6028CC415B93}"/>
              </a:ext>
            </a:extLst>
          </p:cNvPr>
          <p:cNvSpPr txBox="1">
            <a:spLocks/>
          </p:cNvSpPr>
          <p:nvPr/>
        </p:nvSpPr>
        <p:spPr>
          <a:xfrm>
            <a:off x="3352800" y="0"/>
            <a:ext cx="6760693" cy="15494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10000" spc="-10">
                <a:latin typeface="Cambria" panose="02040503050406030204" pitchFamily="18" charset="0"/>
                <a:ea typeface="Cambria" panose="02040503050406030204" pitchFamily="18" charset="0"/>
              </a:rPr>
              <a:t>Questions?</a:t>
            </a:r>
            <a:endParaRPr lang="en-US" sz="10000" dirty="0">
              <a:latin typeface="Cambria" panose="02040503050406030204" pitchFamily="18" charset="0"/>
              <a:ea typeface="Cambria" panose="02040503050406030204" pitchFamily="18" charset="0"/>
            </a:endParaRPr>
          </a:p>
        </p:txBody>
      </p:sp>
      <p:sp>
        <p:nvSpPr>
          <p:cNvPr id="3" name="object 4">
            <a:extLst>
              <a:ext uri="{FF2B5EF4-FFF2-40B4-BE49-F238E27FC236}">
                <a16:creationId xmlns:a16="http://schemas.microsoft.com/office/drawing/2014/main" id="{282E5DB4-D462-C973-1282-E58993FF21F6}"/>
              </a:ext>
            </a:extLst>
          </p:cNvPr>
          <p:cNvSpPr txBox="1"/>
          <p:nvPr/>
        </p:nvSpPr>
        <p:spPr>
          <a:xfrm>
            <a:off x="5029200" y="3124200"/>
            <a:ext cx="6553200" cy="1674817"/>
          </a:xfrm>
          <a:prstGeom prst="rect">
            <a:avLst/>
          </a:prstGeom>
        </p:spPr>
        <p:txBody>
          <a:bodyPr vert="horz" wrap="square" lIns="0" tIns="12700" rIns="0" bIns="0" rtlCol="0">
            <a:spAutoFit/>
          </a:bodyPr>
          <a:lstStyle/>
          <a:p>
            <a:pPr algn="ctr">
              <a:lnSpc>
                <a:spcPct val="100000"/>
              </a:lnSpc>
              <a:spcBef>
                <a:spcPts val="100"/>
              </a:spcBef>
            </a:pPr>
            <a:r>
              <a:rPr sz="5400" b="1" dirty="0">
                <a:solidFill>
                  <a:schemeClr val="tx1"/>
                </a:solidFill>
                <a:latin typeface="Cambria" panose="02040503050406030204" pitchFamily="18" charset="0"/>
                <a:ea typeface="Cambria" panose="02040503050406030204" pitchFamily="18" charset="0"/>
                <a:cs typeface="Times New Roman"/>
              </a:rPr>
              <a:t>Call</a:t>
            </a:r>
            <a:r>
              <a:rPr sz="5400" b="1" spc="5" dirty="0">
                <a:solidFill>
                  <a:schemeClr val="tx1"/>
                </a:solidFill>
                <a:latin typeface="Cambria" panose="02040503050406030204" pitchFamily="18" charset="0"/>
                <a:ea typeface="Cambria" panose="02040503050406030204" pitchFamily="18" charset="0"/>
                <a:cs typeface="Times New Roman"/>
              </a:rPr>
              <a:t> </a:t>
            </a:r>
            <a:r>
              <a:rPr sz="5400" b="1" dirty="0">
                <a:solidFill>
                  <a:schemeClr val="tx1"/>
                </a:solidFill>
                <a:latin typeface="Cambria" panose="02040503050406030204" pitchFamily="18" charset="0"/>
                <a:ea typeface="Cambria" panose="02040503050406030204" pitchFamily="18" charset="0"/>
                <a:cs typeface="Times New Roman"/>
              </a:rPr>
              <a:t>(318)</a:t>
            </a:r>
            <a:r>
              <a:rPr sz="5400" b="1" spc="-15" dirty="0">
                <a:solidFill>
                  <a:schemeClr val="tx1"/>
                </a:solidFill>
                <a:latin typeface="Cambria" panose="02040503050406030204" pitchFamily="18" charset="0"/>
                <a:ea typeface="Cambria" panose="02040503050406030204" pitchFamily="18" charset="0"/>
                <a:cs typeface="Times New Roman"/>
              </a:rPr>
              <a:t> </a:t>
            </a:r>
            <a:r>
              <a:rPr sz="5400" b="1" dirty="0">
                <a:solidFill>
                  <a:schemeClr val="tx1"/>
                </a:solidFill>
                <a:latin typeface="Cambria" panose="02040503050406030204" pitchFamily="18" charset="0"/>
                <a:ea typeface="Cambria" panose="02040503050406030204" pitchFamily="18" charset="0"/>
                <a:cs typeface="Times New Roman"/>
              </a:rPr>
              <a:t>456-</a:t>
            </a:r>
            <a:r>
              <a:rPr sz="5400" b="1" spc="-20" dirty="0">
                <a:solidFill>
                  <a:schemeClr val="tx1"/>
                </a:solidFill>
                <a:latin typeface="Cambria" panose="02040503050406030204" pitchFamily="18" charset="0"/>
                <a:ea typeface="Cambria" panose="02040503050406030204" pitchFamily="18" charset="0"/>
                <a:cs typeface="Times New Roman"/>
              </a:rPr>
              <a:t>8400</a:t>
            </a:r>
            <a:r>
              <a:rPr lang="en-US" sz="5400" b="1" spc="-20" dirty="0">
                <a:solidFill>
                  <a:schemeClr val="tx1"/>
                </a:solidFill>
                <a:latin typeface="Cambria" panose="02040503050406030204" pitchFamily="18" charset="0"/>
                <a:ea typeface="Cambria" panose="02040503050406030204" pitchFamily="18" charset="0"/>
                <a:cs typeface="Times New Roman"/>
              </a:rPr>
              <a:t> opt 1</a:t>
            </a:r>
            <a:endParaRPr sz="5400" b="1" dirty="0">
              <a:solidFill>
                <a:schemeClr val="tx1"/>
              </a:solidFill>
              <a:latin typeface="Cambria" panose="02040503050406030204" pitchFamily="18" charset="0"/>
              <a:ea typeface="Cambria" panose="02040503050406030204" pitchFamily="18" charset="0"/>
              <a:cs typeface="Times New Roman"/>
            </a:endParaRPr>
          </a:p>
        </p:txBody>
      </p:sp>
      <p:pic>
        <p:nvPicPr>
          <p:cNvPr id="5" name="Picture 4" descr="Logo&#10;&#10;Description automatically generated">
            <a:extLst>
              <a:ext uri="{FF2B5EF4-FFF2-40B4-BE49-F238E27FC236}">
                <a16:creationId xmlns:a16="http://schemas.microsoft.com/office/drawing/2014/main" id="{C1F36D86-C623-BBFF-4DC1-E37EBBD399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056605"/>
            <a:ext cx="3810006" cy="3810006"/>
          </a:xfrm>
          <a:prstGeom prst="rect">
            <a:avLst/>
          </a:prstGeom>
        </p:spPr>
      </p:pic>
      <p:sp>
        <p:nvSpPr>
          <p:cNvPr id="6" name="TextBox 5">
            <a:extLst>
              <a:ext uri="{FF2B5EF4-FFF2-40B4-BE49-F238E27FC236}">
                <a16:creationId xmlns:a16="http://schemas.microsoft.com/office/drawing/2014/main" id="{03268338-A6E2-B37A-5730-524165764EB7}"/>
              </a:ext>
            </a:extLst>
          </p:cNvPr>
          <p:cNvSpPr txBox="1"/>
          <p:nvPr/>
        </p:nvSpPr>
        <p:spPr>
          <a:xfrm>
            <a:off x="228600" y="5866611"/>
            <a:ext cx="11811000" cy="769441"/>
          </a:xfrm>
          <a:prstGeom prst="rect">
            <a:avLst/>
          </a:prstGeom>
          <a:noFill/>
        </p:spPr>
        <p:txBody>
          <a:bodyPr wrap="square" rtlCol="0">
            <a:spAutoFit/>
          </a:bodyPr>
          <a:lstStyle/>
          <a:p>
            <a:pPr algn="ctr"/>
            <a:r>
              <a:rPr lang="en-US" sz="4400" b="1" i="1" dirty="0">
                <a:solidFill>
                  <a:srgbClr val="1A1694"/>
                </a:solidFill>
                <a:latin typeface="Cambria" panose="02040503050406030204" pitchFamily="18" charset="0"/>
                <a:ea typeface="Cambria" panose="02040503050406030204" pitchFamily="18" charset="0"/>
              </a:rPr>
              <a:t>Congratulations on your upcoming PCS!</a:t>
            </a:r>
          </a:p>
        </p:txBody>
      </p:sp>
    </p:spTree>
    <p:extLst>
      <p:ext uri="{BB962C8B-B14F-4D97-AF65-F5344CB8AC3E}">
        <p14:creationId xmlns:p14="http://schemas.microsoft.com/office/powerpoint/2010/main" val="28331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03AC7E3-2B22-9E7B-E79F-7B8568E80404}"/>
              </a:ext>
            </a:extLst>
          </p:cNvPr>
          <p:cNvSpPr txBox="1"/>
          <p:nvPr/>
        </p:nvSpPr>
        <p:spPr>
          <a:xfrm>
            <a:off x="748310" y="4960758"/>
            <a:ext cx="6796345" cy="1236086"/>
          </a:xfrm>
          <a:prstGeom prst="rect">
            <a:avLst/>
          </a:prstGeom>
          <a:noFill/>
        </p:spPr>
        <p:txBody>
          <a:bodyPr vert="horz" lIns="91440" tIns="45720" rIns="91440" bIns="45720" rtlCol="0" anchor="ctr">
            <a:normAutofit/>
          </a:bodyPr>
          <a:lstStyle/>
          <a:p>
            <a:pPr algn="r" rtl="0">
              <a:lnSpc>
                <a:spcPct val="90000"/>
              </a:lnSpc>
              <a:spcBef>
                <a:spcPct val="0"/>
              </a:spcBef>
              <a:spcAft>
                <a:spcPts val="600"/>
              </a:spcAft>
            </a:pPr>
            <a:r>
              <a:rPr lang="en-US" sz="6000" b="1" kern="1200" dirty="0">
                <a:solidFill>
                  <a:schemeClr val="tx1"/>
                </a:solidFill>
                <a:latin typeface="+mj-lt"/>
                <a:ea typeface="+mj-ea"/>
                <a:cs typeface="+mj-cs"/>
                <a:hlinkClick r:id="rId2"/>
              </a:rPr>
              <a:t>MYCAA Scholarship</a:t>
            </a:r>
            <a:endParaRPr lang="en-US" sz="6000" b="1" kern="1200" dirty="0">
              <a:solidFill>
                <a:schemeClr val="tx1"/>
              </a:solidFill>
              <a:latin typeface="+mj-lt"/>
              <a:ea typeface="+mj-ea"/>
              <a:cs typeface="+mj-cs"/>
            </a:endParaRPr>
          </a:p>
        </p:txBody>
      </p:sp>
      <p:pic>
        <p:nvPicPr>
          <p:cNvPr id="3" name="object 5">
            <a:extLst>
              <a:ext uri="{FF2B5EF4-FFF2-40B4-BE49-F238E27FC236}">
                <a16:creationId xmlns:a16="http://schemas.microsoft.com/office/drawing/2014/main" id="{97ACE7E1-848A-AABB-6428-744F028C08B4}"/>
              </a:ext>
            </a:extLst>
          </p:cNvPr>
          <p:cNvPicPr/>
          <p:nvPr/>
        </p:nvPicPr>
        <p:blipFill rotWithShape="1">
          <a:blip r:embed="rId3" cstate="print"/>
          <a:srcRect t="657" r="1" b="3258"/>
          <a:stretch/>
        </p:blipFill>
        <p:spPr>
          <a:xfrm>
            <a:off x="320040" y="320040"/>
            <a:ext cx="11548872" cy="4462272"/>
          </a:xfrm>
          <a:prstGeom prst="rect">
            <a:avLst/>
          </a:prstGeom>
        </p:spPr>
      </p:pic>
      <p:cxnSp>
        <p:nvCxnSpPr>
          <p:cNvPr id="11" name="Straight Connector 10">
            <a:extLst>
              <a:ext uri="{FF2B5EF4-FFF2-40B4-BE49-F238E27FC236}">
                <a16:creationId xmlns:a16="http://schemas.microsoft.com/office/drawing/2014/main" id="{8AD2EEB5-F5B4-4BDA-8293-9A997C1299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27285" y="5121601"/>
            <a:ext cx="0" cy="914400"/>
          </a:xfrm>
          <a:prstGeom prst="line">
            <a:avLst/>
          </a:prstGeom>
          <a:ln w="19050">
            <a:solidFill>
              <a:schemeClr val="tx1">
                <a:lumMod val="65000"/>
                <a:lumOff val="35000"/>
                <a:alpha val="80000"/>
              </a:schemeClr>
            </a:solidFill>
          </a:ln>
        </p:spPr>
        <p:style>
          <a:lnRef idx="1">
            <a:schemeClr val="accent1"/>
          </a:lnRef>
          <a:fillRef idx="0">
            <a:schemeClr val="accent1"/>
          </a:fillRef>
          <a:effectRef idx="0">
            <a:schemeClr val="accent1"/>
          </a:effectRef>
          <a:fontRef idx="minor">
            <a:schemeClr val="tx1"/>
          </a:fontRef>
        </p:style>
      </p:cxnSp>
      <p:sp>
        <p:nvSpPr>
          <p:cNvPr id="5" name="object 4">
            <a:extLst>
              <a:ext uri="{FF2B5EF4-FFF2-40B4-BE49-F238E27FC236}">
                <a16:creationId xmlns:a16="http://schemas.microsoft.com/office/drawing/2014/main" id="{9A11DD15-72E3-1637-179B-19F981591D23}"/>
              </a:ext>
            </a:extLst>
          </p:cNvPr>
          <p:cNvSpPr txBox="1"/>
          <p:nvPr/>
        </p:nvSpPr>
        <p:spPr>
          <a:xfrm>
            <a:off x="7992664" y="4661754"/>
            <a:ext cx="4361665" cy="2098010"/>
          </a:xfrm>
          <a:prstGeom prst="rect">
            <a:avLst/>
          </a:prstGeom>
        </p:spPr>
        <p:txBody>
          <a:bodyPr vert="horz" wrap="square" lIns="0" tIns="210820" rIns="0" bIns="0" rtlCol="0">
            <a:spAutoFit/>
          </a:bodyPr>
          <a:lstStyle/>
          <a:p>
            <a:pPr marL="12700">
              <a:lnSpc>
                <a:spcPct val="100000"/>
              </a:lnSpc>
              <a:spcBef>
                <a:spcPts val="1660"/>
              </a:spcBef>
            </a:pPr>
            <a:r>
              <a:rPr sz="1600" b="1" dirty="0">
                <a:latin typeface="Cambria" panose="02040503050406030204" pitchFamily="18" charset="0"/>
                <a:ea typeface="Cambria" panose="02040503050406030204" pitchFamily="18" charset="0"/>
                <a:cs typeface="Franklin Gothic Medium"/>
              </a:rPr>
              <a:t>The</a:t>
            </a:r>
            <a:r>
              <a:rPr sz="1600" b="1" spc="-40" dirty="0">
                <a:latin typeface="Cambria" panose="02040503050406030204" pitchFamily="18" charset="0"/>
                <a:ea typeface="Cambria" panose="02040503050406030204" pitchFamily="18" charset="0"/>
                <a:cs typeface="Franklin Gothic Medium"/>
              </a:rPr>
              <a:t> </a:t>
            </a:r>
            <a:r>
              <a:rPr sz="1600" b="1" dirty="0">
                <a:latin typeface="Cambria" panose="02040503050406030204" pitchFamily="18" charset="0"/>
                <a:ea typeface="Cambria" panose="02040503050406030204" pitchFamily="18" charset="0"/>
                <a:cs typeface="Franklin Gothic Medium"/>
              </a:rPr>
              <a:t>scholarship</a:t>
            </a:r>
            <a:r>
              <a:rPr sz="1600" b="1" spc="15" dirty="0">
                <a:latin typeface="Cambria" panose="02040503050406030204" pitchFamily="18" charset="0"/>
                <a:ea typeface="Cambria" panose="02040503050406030204" pitchFamily="18" charset="0"/>
                <a:cs typeface="Franklin Gothic Medium"/>
              </a:rPr>
              <a:t> </a:t>
            </a:r>
            <a:r>
              <a:rPr sz="1600" b="1" dirty="0">
                <a:latin typeface="Cambria" panose="02040503050406030204" pitchFamily="18" charset="0"/>
                <a:ea typeface="Cambria" panose="02040503050406030204" pitchFamily="18" charset="0"/>
                <a:cs typeface="Franklin Gothic Medium"/>
              </a:rPr>
              <a:t>provides</a:t>
            </a:r>
            <a:r>
              <a:rPr sz="1600" b="1" spc="-35" dirty="0">
                <a:latin typeface="Cambria" panose="02040503050406030204" pitchFamily="18" charset="0"/>
                <a:ea typeface="Cambria" panose="02040503050406030204" pitchFamily="18" charset="0"/>
                <a:cs typeface="Franklin Gothic Medium"/>
              </a:rPr>
              <a:t> </a:t>
            </a:r>
            <a:r>
              <a:rPr sz="1600" b="1" dirty="0">
                <a:latin typeface="Cambria" panose="02040503050406030204" pitchFamily="18" charset="0"/>
                <a:ea typeface="Cambria" panose="02040503050406030204" pitchFamily="18" charset="0"/>
                <a:cs typeface="Franklin Gothic Medium"/>
              </a:rPr>
              <a:t>up</a:t>
            </a:r>
            <a:r>
              <a:rPr sz="1600" b="1" spc="-40" dirty="0">
                <a:latin typeface="Cambria" panose="02040503050406030204" pitchFamily="18" charset="0"/>
                <a:ea typeface="Cambria" panose="02040503050406030204" pitchFamily="18" charset="0"/>
                <a:cs typeface="Franklin Gothic Medium"/>
              </a:rPr>
              <a:t> </a:t>
            </a:r>
            <a:r>
              <a:rPr sz="1600" b="1" dirty="0">
                <a:latin typeface="Cambria" panose="02040503050406030204" pitchFamily="18" charset="0"/>
                <a:ea typeface="Cambria" panose="02040503050406030204" pitchFamily="18" charset="0"/>
                <a:cs typeface="Franklin Gothic Medium"/>
              </a:rPr>
              <a:t>to</a:t>
            </a:r>
            <a:r>
              <a:rPr sz="1600" b="1" spc="-25" dirty="0">
                <a:latin typeface="Cambria" panose="02040503050406030204" pitchFamily="18" charset="0"/>
                <a:ea typeface="Cambria" panose="02040503050406030204" pitchFamily="18" charset="0"/>
                <a:cs typeface="Franklin Gothic Medium"/>
              </a:rPr>
              <a:t> </a:t>
            </a:r>
            <a:r>
              <a:rPr sz="1600" b="1" dirty="0">
                <a:solidFill>
                  <a:srgbClr val="C00000"/>
                </a:solidFill>
                <a:latin typeface="Cambria" panose="02040503050406030204" pitchFamily="18" charset="0"/>
                <a:ea typeface="Cambria" panose="02040503050406030204" pitchFamily="18" charset="0"/>
                <a:cs typeface="Franklin Gothic Medium"/>
              </a:rPr>
              <a:t>$4,000 </a:t>
            </a:r>
            <a:r>
              <a:rPr sz="1600" b="1" dirty="0">
                <a:latin typeface="Cambria" panose="02040503050406030204" pitchFamily="18" charset="0"/>
                <a:ea typeface="Cambria" panose="02040503050406030204" pitchFamily="18" charset="0"/>
                <a:cs typeface="Franklin Gothic Medium"/>
              </a:rPr>
              <a:t>in</a:t>
            </a:r>
            <a:r>
              <a:rPr sz="1600" b="1" spc="-5" dirty="0">
                <a:latin typeface="Cambria" panose="02040503050406030204" pitchFamily="18" charset="0"/>
                <a:ea typeface="Cambria" panose="02040503050406030204" pitchFamily="18" charset="0"/>
                <a:cs typeface="Franklin Gothic Medium"/>
              </a:rPr>
              <a:t> </a:t>
            </a:r>
            <a:r>
              <a:rPr sz="1600" b="1" dirty="0">
                <a:latin typeface="Cambria" panose="02040503050406030204" pitchFamily="18" charset="0"/>
                <a:ea typeface="Cambria" panose="02040503050406030204" pitchFamily="18" charset="0"/>
                <a:cs typeface="Franklin Gothic Medium"/>
              </a:rPr>
              <a:t>financial</a:t>
            </a:r>
            <a:r>
              <a:rPr sz="1600" b="1" spc="-20" dirty="0">
                <a:latin typeface="Cambria" panose="02040503050406030204" pitchFamily="18" charset="0"/>
                <a:ea typeface="Cambria" panose="02040503050406030204" pitchFamily="18" charset="0"/>
                <a:cs typeface="Franklin Gothic Medium"/>
              </a:rPr>
              <a:t> </a:t>
            </a:r>
            <a:r>
              <a:rPr sz="1600" b="1" dirty="0">
                <a:latin typeface="Cambria" panose="02040503050406030204" pitchFamily="18" charset="0"/>
                <a:ea typeface="Cambria" panose="02040503050406030204" pitchFamily="18" charset="0"/>
                <a:cs typeface="Franklin Gothic Medium"/>
              </a:rPr>
              <a:t>assistance</a:t>
            </a:r>
            <a:r>
              <a:rPr sz="1600" b="1" spc="-5" dirty="0">
                <a:latin typeface="Cambria" panose="02040503050406030204" pitchFamily="18" charset="0"/>
                <a:ea typeface="Cambria" panose="02040503050406030204" pitchFamily="18" charset="0"/>
                <a:cs typeface="Franklin Gothic Medium"/>
              </a:rPr>
              <a:t> </a:t>
            </a:r>
            <a:r>
              <a:rPr sz="1600" b="1" dirty="0">
                <a:latin typeface="Cambria" panose="02040503050406030204" pitchFamily="18" charset="0"/>
                <a:ea typeface="Cambria" panose="02040503050406030204" pitchFamily="18" charset="0"/>
                <a:cs typeface="Franklin Gothic Medium"/>
              </a:rPr>
              <a:t>for</a:t>
            </a:r>
            <a:r>
              <a:rPr sz="1600" b="1" spc="-10" dirty="0">
                <a:latin typeface="Cambria" panose="02040503050406030204" pitchFamily="18" charset="0"/>
                <a:ea typeface="Cambria" panose="02040503050406030204" pitchFamily="18" charset="0"/>
                <a:cs typeface="Franklin Gothic Medium"/>
              </a:rPr>
              <a:t> </a:t>
            </a:r>
            <a:r>
              <a:rPr sz="1600" b="1" dirty="0">
                <a:latin typeface="Cambria" panose="02040503050406030204" pitchFamily="18" charset="0"/>
                <a:ea typeface="Cambria" panose="02040503050406030204" pitchFamily="18" charset="0"/>
                <a:cs typeface="Franklin Gothic Medium"/>
              </a:rPr>
              <a:t>spouses</a:t>
            </a:r>
            <a:r>
              <a:rPr sz="1600" b="1" spc="-20" dirty="0">
                <a:latin typeface="Cambria" panose="02040503050406030204" pitchFamily="18" charset="0"/>
                <a:ea typeface="Cambria" panose="02040503050406030204" pitchFamily="18" charset="0"/>
                <a:cs typeface="Franklin Gothic Medium"/>
              </a:rPr>
              <a:t> </a:t>
            </a:r>
            <a:r>
              <a:rPr sz="1600" b="1" spc="-10" dirty="0">
                <a:latin typeface="Cambria" panose="02040503050406030204" pitchFamily="18" charset="0"/>
                <a:ea typeface="Cambria" panose="02040503050406030204" pitchFamily="18" charset="0"/>
                <a:cs typeface="Franklin Gothic Medium"/>
              </a:rPr>
              <a:t>pursuing</a:t>
            </a:r>
            <a:endParaRPr lang="en-US" sz="1600" b="1" spc="-10" dirty="0">
              <a:latin typeface="Cambria" panose="02040503050406030204" pitchFamily="18" charset="0"/>
              <a:ea typeface="Cambria" panose="02040503050406030204" pitchFamily="18" charset="0"/>
              <a:cs typeface="Franklin Gothic Medium"/>
            </a:endParaRPr>
          </a:p>
          <a:p>
            <a:pPr marL="184150" indent="-171450">
              <a:lnSpc>
                <a:spcPct val="100000"/>
              </a:lnSpc>
              <a:spcBef>
                <a:spcPts val="1660"/>
              </a:spcBef>
              <a:buFont typeface="Wingdings" panose="05000000000000000000" pitchFamily="2" charset="2"/>
              <a:buChar char="q"/>
            </a:pPr>
            <a:r>
              <a:rPr sz="1600" b="1" dirty="0">
                <a:latin typeface="Cambria" panose="02040503050406030204" pitchFamily="18" charset="0"/>
                <a:ea typeface="Cambria" panose="02040503050406030204" pitchFamily="18" charset="0"/>
                <a:cs typeface="Franklin Gothic Medium"/>
              </a:rPr>
              <a:t>Associate</a:t>
            </a:r>
            <a:r>
              <a:rPr sz="1600" b="1" spc="-45" dirty="0">
                <a:latin typeface="Cambria" panose="02040503050406030204" pitchFamily="18" charset="0"/>
                <a:ea typeface="Cambria" panose="02040503050406030204" pitchFamily="18" charset="0"/>
                <a:cs typeface="Franklin Gothic Medium"/>
              </a:rPr>
              <a:t> </a:t>
            </a:r>
            <a:r>
              <a:rPr sz="1600" b="1" spc="-10" dirty="0">
                <a:latin typeface="Cambria" panose="02040503050406030204" pitchFamily="18" charset="0"/>
                <a:ea typeface="Cambria" panose="02040503050406030204" pitchFamily="18" charset="0"/>
                <a:cs typeface="Franklin Gothic Medium"/>
              </a:rPr>
              <a:t>degrees</a:t>
            </a:r>
            <a:endParaRPr lang="en-US" sz="1600" b="1" spc="-10" dirty="0">
              <a:latin typeface="Cambria" panose="02040503050406030204" pitchFamily="18" charset="0"/>
              <a:ea typeface="Cambria" panose="02040503050406030204" pitchFamily="18" charset="0"/>
              <a:cs typeface="Franklin Gothic Medium"/>
            </a:endParaRPr>
          </a:p>
          <a:p>
            <a:pPr marL="184150" indent="-171450">
              <a:lnSpc>
                <a:spcPct val="100000"/>
              </a:lnSpc>
              <a:spcBef>
                <a:spcPts val="1660"/>
              </a:spcBef>
              <a:buFont typeface="Wingdings" panose="05000000000000000000" pitchFamily="2" charset="2"/>
              <a:buChar char="q"/>
            </a:pPr>
            <a:r>
              <a:rPr sz="1600" b="1" dirty="0">
                <a:latin typeface="Cambria" panose="02040503050406030204" pitchFamily="18" charset="0"/>
                <a:ea typeface="Cambria" panose="02040503050406030204" pitchFamily="18" charset="0"/>
                <a:cs typeface="Franklin Gothic Medium"/>
              </a:rPr>
              <a:t>Occupational</a:t>
            </a:r>
            <a:r>
              <a:rPr sz="1600" b="1" spc="-25" dirty="0">
                <a:latin typeface="Cambria" panose="02040503050406030204" pitchFamily="18" charset="0"/>
                <a:ea typeface="Cambria" panose="02040503050406030204" pitchFamily="18" charset="0"/>
                <a:cs typeface="Franklin Gothic Medium"/>
              </a:rPr>
              <a:t> </a:t>
            </a:r>
            <a:r>
              <a:rPr sz="1600" b="1" spc="-10" dirty="0">
                <a:latin typeface="Cambria" panose="02040503050406030204" pitchFamily="18" charset="0"/>
                <a:ea typeface="Cambria" panose="02040503050406030204" pitchFamily="18" charset="0"/>
                <a:cs typeface="Franklin Gothic Medium"/>
              </a:rPr>
              <a:t>certificates</a:t>
            </a:r>
            <a:endParaRPr lang="en-US" sz="1600" b="1" spc="-10" dirty="0">
              <a:latin typeface="Cambria" panose="02040503050406030204" pitchFamily="18" charset="0"/>
              <a:ea typeface="Cambria" panose="02040503050406030204" pitchFamily="18" charset="0"/>
              <a:cs typeface="Franklin Gothic Medium"/>
            </a:endParaRPr>
          </a:p>
          <a:p>
            <a:pPr marL="184150" indent="-171450">
              <a:lnSpc>
                <a:spcPct val="100000"/>
              </a:lnSpc>
              <a:spcBef>
                <a:spcPts val="1660"/>
              </a:spcBef>
              <a:buFont typeface="Wingdings" panose="05000000000000000000" pitchFamily="2" charset="2"/>
              <a:buChar char="q"/>
            </a:pPr>
            <a:r>
              <a:rPr sz="1600" b="1" dirty="0">
                <a:latin typeface="Cambria" panose="02040503050406030204" pitchFamily="18" charset="0"/>
                <a:ea typeface="Cambria" panose="02040503050406030204" pitchFamily="18" charset="0"/>
                <a:cs typeface="Franklin Gothic Medium"/>
              </a:rPr>
              <a:t>Licenses</a:t>
            </a:r>
            <a:r>
              <a:rPr sz="1600" b="1" spc="-10" dirty="0">
                <a:latin typeface="Cambria" panose="02040503050406030204" pitchFamily="18" charset="0"/>
                <a:ea typeface="Cambria" panose="02040503050406030204" pitchFamily="18" charset="0"/>
                <a:cs typeface="Franklin Gothic Medium"/>
              </a:rPr>
              <a:t> </a:t>
            </a:r>
            <a:r>
              <a:rPr sz="1600" b="1" dirty="0">
                <a:latin typeface="Cambria" panose="02040503050406030204" pitchFamily="18" charset="0"/>
                <a:ea typeface="Cambria" panose="02040503050406030204" pitchFamily="18" charset="0"/>
                <a:cs typeface="Franklin Gothic Medium"/>
              </a:rPr>
              <a:t>in portable</a:t>
            </a:r>
            <a:r>
              <a:rPr sz="1600" b="1" spc="20" dirty="0">
                <a:latin typeface="Cambria" panose="02040503050406030204" pitchFamily="18" charset="0"/>
                <a:ea typeface="Cambria" panose="02040503050406030204" pitchFamily="18" charset="0"/>
                <a:cs typeface="Franklin Gothic Medium"/>
              </a:rPr>
              <a:t> </a:t>
            </a:r>
            <a:r>
              <a:rPr sz="1600" b="1" dirty="0">
                <a:latin typeface="Cambria" panose="02040503050406030204" pitchFamily="18" charset="0"/>
                <a:ea typeface="Cambria" panose="02040503050406030204" pitchFamily="18" charset="0"/>
                <a:cs typeface="Franklin Gothic Medium"/>
              </a:rPr>
              <a:t>career</a:t>
            </a:r>
            <a:r>
              <a:rPr sz="1600" b="1" spc="-15" dirty="0">
                <a:latin typeface="Cambria" panose="02040503050406030204" pitchFamily="18" charset="0"/>
                <a:ea typeface="Cambria" panose="02040503050406030204" pitchFamily="18" charset="0"/>
                <a:cs typeface="Franklin Gothic Medium"/>
              </a:rPr>
              <a:t> </a:t>
            </a:r>
            <a:r>
              <a:rPr sz="1600" b="1" spc="-10" dirty="0">
                <a:latin typeface="Cambria" panose="02040503050406030204" pitchFamily="18" charset="0"/>
                <a:ea typeface="Cambria" panose="02040503050406030204" pitchFamily="18" charset="0"/>
                <a:cs typeface="Franklin Gothic Medium"/>
              </a:rPr>
              <a:t>fields</a:t>
            </a:r>
            <a:endParaRPr sz="1600" b="1" dirty="0">
              <a:latin typeface="Cambria" panose="02040503050406030204" pitchFamily="18" charset="0"/>
              <a:ea typeface="Cambria" panose="02040503050406030204" pitchFamily="18" charset="0"/>
              <a:cs typeface="Franklin Gothic Medium"/>
            </a:endParaRPr>
          </a:p>
        </p:txBody>
      </p:sp>
    </p:spTree>
    <p:extLst>
      <p:ext uri="{BB962C8B-B14F-4D97-AF65-F5344CB8AC3E}">
        <p14:creationId xmlns:p14="http://schemas.microsoft.com/office/powerpoint/2010/main" val="49716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3AC7E3-2B22-9E7B-E79F-7B8568E80404}"/>
              </a:ext>
            </a:extLst>
          </p:cNvPr>
          <p:cNvSpPr txBox="1"/>
          <p:nvPr/>
        </p:nvSpPr>
        <p:spPr>
          <a:xfrm>
            <a:off x="1143000" y="66227"/>
            <a:ext cx="10358118" cy="1323439"/>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Spouse Reimbursement for Licensure/Certification</a:t>
            </a:r>
          </a:p>
        </p:txBody>
      </p:sp>
      <p:sp>
        <p:nvSpPr>
          <p:cNvPr id="2" name="object 3">
            <a:extLst>
              <a:ext uri="{FF2B5EF4-FFF2-40B4-BE49-F238E27FC236}">
                <a16:creationId xmlns:a16="http://schemas.microsoft.com/office/drawing/2014/main" id="{0099CE67-6CD9-EDA1-7BD4-187EF8AD647C}"/>
              </a:ext>
            </a:extLst>
          </p:cNvPr>
          <p:cNvSpPr txBox="1"/>
          <p:nvPr/>
        </p:nvSpPr>
        <p:spPr>
          <a:xfrm>
            <a:off x="762000" y="1828800"/>
            <a:ext cx="8012430" cy="3854901"/>
          </a:xfrm>
          <a:prstGeom prst="rect">
            <a:avLst/>
          </a:prstGeom>
        </p:spPr>
        <p:txBody>
          <a:bodyPr vert="horz" wrap="square" lIns="0" tIns="12700" rIns="0" bIns="0" rtlCol="0">
            <a:spAutoFit/>
          </a:bodyPr>
          <a:lstStyle/>
          <a:p>
            <a:pPr marL="12700" marR="5080">
              <a:lnSpc>
                <a:spcPct val="100000"/>
              </a:lnSpc>
              <a:spcBef>
                <a:spcPts val="100"/>
              </a:spcBef>
            </a:pPr>
            <a:r>
              <a:rPr lang="en-US" sz="4400" dirty="0">
                <a:solidFill>
                  <a:schemeClr val="tx1"/>
                </a:solidFill>
                <a:latin typeface="Cambria" panose="02040503050406030204" pitchFamily="18" charset="0"/>
                <a:ea typeface="Cambria" panose="02040503050406030204" pitchFamily="18" charset="0"/>
                <a:cs typeface="Times New Roman"/>
              </a:rPr>
              <a:t>Reimbursement</a:t>
            </a:r>
            <a:r>
              <a:rPr lang="en-US" sz="4400" spc="10" dirty="0">
                <a:solidFill>
                  <a:schemeClr val="tx1"/>
                </a:solidFill>
                <a:latin typeface="Cambria" panose="02040503050406030204" pitchFamily="18" charset="0"/>
                <a:ea typeface="Cambria" panose="02040503050406030204" pitchFamily="18" charset="0"/>
                <a:cs typeface="Times New Roman"/>
              </a:rPr>
              <a:t> </a:t>
            </a:r>
            <a:r>
              <a:rPr lang="en-US" sz="4400" dirty="0">
                <a:solidFill>
                  <a:schemeClr val="tx1"/>
                </a:solidFill>
                <a:latin typeface="Cambria" panose="02040503050406030204" pitchFamily="18" charset="0"/>
                <a:ea typeface="Cambria" panose="02040503050406030204" pitchFamily="18" charset="0"/>
                <a:cs typeface="Times New Roman"/>
              </a:rPr>
              <a:t>up</a:t>
            </a:r>
            <a:r>
              <a:rPr lang="en-US" sz="4400" spc="-15" dirty="0">
                <a:solidFill>
                  <a:schemeClr val="tx1"/>
                </a:solidFill>
                <a:latin typeface="Cambria" panose="02040503050406030204" pitchFamily="18" charset="0"/>
                <a:ea typeface="Cambria" panose="02040503050406030204" pitchFamily="18" charset="0"/>
                <a:cs typeface="Times New Roman"/>
              </a:rPr>
              <a:t> </a:t>
            </a:r>
            <a:r>
              <a:rPr lang="en-US" sz="4400" dirty="0">
                <a:solidFill>
                  <a:schemeClr val="tx1"/>
                </a:solidFill>
                <a:latin typeface="Cambria" panose="02040503050406030204" pitchFamily="18" charset="0"/>
                <a:ea typeface="Cambria" panose="02040503050406030204" pitchFamily="18" charset="0"/>
                <a:cs typeface="Times New Roman"/>
              </a:rPr>
              <a:t>to</a:t>
            </a:r>
            <a:r>
              <a:rPr lang="en-US" sz="4400" spc="-15" dirty="0">
                <a:solidFill>
                  <a:schemeClr val="tx1"/>
                </a:solidFill>
                <a:latin typeface="Cambria" panose="02040503050406030204" pitchFamily="18" charset="0"/>
                <a:ea typeface="Cambria" panose="02040503050406030204" pitchFamily="18" charset="0"/>
                <a:cs typeface="Times New Roman"/>
              </a:rPr>
              <a:t> </a:t>
            </a:r>
            <a:r>
              <a:rPr lang="en-US" sz="4400" b="1" spc="-10" dirty="0">
                <a:solidFill>
                  <a:srgbClr val="FF0000"/>
                </a:solidFill>
                <a:latin typeface="Cambria" panose="02040503050406030204" pitchFamily="18" charset="0"/>
                <a:ea typeface="Cambria" panose="02040503050406030204" pitchFamily="18" charset="0"/>
                <a:cs typeface="Times New Roman"/>
              </a:rPr>
              <a:t>$1000 </a:t>
            </a:r>
            <a:r>
              <a:rPr lang="en-US" sz="4400" dirty="0">
                <a:solidFill>
                  <a:schemeClr val="tx1"/>
                </a:solidFill>
                <a:latin typeface="Cambria" panose="02040503050406030204" pitchFamily="18" charset="0"/>
                <a:ea typeface="Cambria" panose="02040503050406030204" pitchFamily="18" charset="0"/>
                <a:cs typeface="Times New Roman"/>
              </a:rPr>
              <a:t>for occupational </a:t>
            </a:r>
            <a:r>
              <a:rPr lang="en-US" sz="4400" spc="-10" dirty="0">
                <a:solidFill>
                  <a:schemeClr val="tx1"/>
                </a:solidFill>
                <a:latin typeface="Cambria" panose="02040503050406030204" pitchFamily="18" charset="0"/>
                <a:ea typeface="Cambria" panose="02040503050406030204" pitchFamily="18" charset="0"/>
                <a:cs typeface="Times New Roman"/>
              </a:rPr>
              <a:t>state relicensing/recertification </a:t>
            </a:r>
            <a:r>
              <a:rPr lang="en-US" sz="4400" dirty="0">
                <a:solidFill>
                  <a:schemeClr val="tx1"/>
                </a:solidFill>
                <a:latin typeface="Cambria" panose="02040503050406030204" pitchFamily="18" charset="0"/>
                <a:ea typeface="Cambria" panose="02040503050406030204" pitchFamily="18" charset="0"/>
                <a:cs typeface="Times New Roman"/>
              </a:rPr>
              <a:t>costs</a:t>
            </a:r>
            <a:r>
              <a:rPr lang="en-US" sz="4400" spc="-5" dirty="0">
                <a:solidFill>
                  <a:schemeClr val="tx1"/>
                </a:solidFill>
                <a:latin typeface="Cambria" panose="02040503050406030204" pitchFamily="18" charset="0"/>
                <a:ea typeface="Cambria" panose="02040503050406030204" pitchFamily="18" charset="0"/>
                <a:cs typeface="Times New Roman"/>
              </a:rPr>
              <a:t> </a:t>
            </a:r>
            <a:r>
              <a:rPr lang="en-US" sz="4400" dirty="0">
                <a:solidFill>
                  <a:schemeClr val="tx1"/>
                </a:solidFill>
                <a:latin typeface="Cambria" panose="02040503050406030204" pitchFamily="18" charset="0"/>
                <a:ea typeface="Cambria" panose="02040503050406030204" pitchFamily="18" charset="0"/>
                <a:cs typeface="Times New Roman"/>
              </a:rPr>
              <a:t>due to PCS/PCA</a:t>
            </a:r>
            <a:r>
              <a:rPr lang="en-US" sz="4400" spc="-200" dirty="0">
                <a:solidFill>
                  <a:schemeClr val="tx1"/>
                </a:solidFill>
                <a:latin typeface="Cambria" panose="02040503050406030204" pitchFamily="18" charset="0"/>
                <a:ea typeface="Cambria" panose="02040503050406030204" pitchFamily="18" charset="0"/>
                <a:cs typeface="Times New Roman"/>
              </a:rPr>
              <a:t> </a:t>
            </a:r>
            <a:r>
              <a:rPr lang="en-US" sz="4400" spc="-25" dirty="0">
                <a:solidFill>
                  <a:schemeClr val="tx1"/>
                </a:solidFill>
                <a:latin typeface="Cambria" panose="02040503050406030204" pitchFamily="18" charset="0"/>
                <a:ea typeface="Cambria" panose="02040503050406030204" pitchFamily="18" charset="0"/>
                <a:cs typeface="Times New Roman"/>
              </a:rPr>
              <a:t>for </a:t>
            </a:r>
            <a:r>
              <a:rPr lang="en-US" sz="4400" spc="-10" dirty="0">
                <a:solidFill>
                  <a:schemeClr val="tx1"/>
                </a:solidFill>
                <a:latin typeface="Cambria" panose="02040503050406030204" pitchFamily="18" charset="0"/>
                <a:ea typeface="Cambria" panose="02040503050406030204" pitchFamily="18" charset="0"/>
                <a:cs typeface="Times New Roman"/>
              </a:rPr>
              <a:t>orders</a:t>
            </a:r>
          </a:p>
          <a:p>
            <a:pPr marL="12700" marR="5080">
              <a:lnSpc>
                <a:spcPct val="100000"/>
              </a:lnSpc>
              <a:spcBef>
                <a:spcPts val="100"/>
              </a:spcBef>
            </a:pPr>
            <a:endParaRPr lang="en-US" sz="2400" spc="-10" dirty="0">
              <a:solidFill>
                <a:schemeClr val="tx1"/>
              </a:solidFill>
              <a:latin typeface="Cambria" panose="02040503050406030204" pitchFamily="18" charset="0"/>
              <a:ea typeface="Cambria" panose="02040503050406030204" pitchFamily="18" charset="0"/>
              <a:cs typeface="Times New Roman"/>
            </a:endParaRPr>
          </a:p>
          <a:p>
            <a:pPr marL="12700" marR="5080">
              <a:lnSpc>
                <a:spcPct val="100000"/>
              </a:lnSpc>
              <a:spcBef>
                <a:spcPts val="100"/>
              </a:spcBef>
            </a:pPr>
            <a:endParaRPr lang="en-US" sz="2400" spc="-10" dirty="0">
              <a:solidFill>
                <a:schemeClr val="tx1"/>
              </a:solidFill>
              <a:latin typeface="Cambria" panose="02040503050406030204" pitchFamily="18" charset="0"/>
              <a:ea typeface="Cambria" panose="02040503050406030204" pitchFamily="18" charset="0"/>
              <a:cs typeface="Times New Roman"/>
            </a:endParaRPr>
          </a:p>
          <a:p>
            <a:pPr marL="12700">
              <a:lnSpc>
                <a:spcPct val="100000"/>
              </a:lnSpc>
              <a:tabLst>
                <a:tab pos="354965" algn="l"/>
              </a:tabLst>
            </a:pPr>
            <a:r>
              <a:rPr lang="en-US" sz="2400" b="1" spc="-10" dirty="0">
                <a:latin typeface="Times New Roman"/>
                <a:cs typeface="Times New Roman"/>
              </a:rPr>
              <a:t>For more information, call 318-456-8400, opt 7</a:t>
            </a:r>
            <a:endParaRPr sz="2400" b="1" dirty="0">
              <a:latin typeface="Times New Roman"/>
              <a:cs typeface="Times New Roman"/>
            </a:endParaRPr>
          </a:p>
        </p:txBody>
      </p:sp>
      <p:pic>
        <p:nvPicPr>
          <p:cNvPr id="5" name="Graphic 4" descr="Diploma with solid fill">
            <a:extLst>
              <a:ext uri="{FF2B5EF4-FFF2-40B4-BE49-F238E27FC236}">
                <a16:creationId xmlns:a16="http://schemas.microsoft.com/office/drawing/2014/main" id="{B89D20F1-5D15-36DE-4305-5DB2D98082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40579" y="4267200"/>
            <a:ext cx="2286000" cy="2286000"/>
          </a:xfrm>
          <a:prstGeom prst="rect">
            <a:avLst/>
          </a:prstGeom>
        </p:spPr>
      </p:pic>
      <p:pic>
        <p:nvPicPr>
          <p:cNvPr id="7" name="Graphic 6" descr="Diploma roll with solid fill">
            <a:extLst>
              <a:ext uri="{FF2B5EF4-FFF2-40B4-BE49-F238E27FC236}">
                <a16:creationId xmlns:a16="http://schemas.microsoft.com/office/drawing/2014/main" id="{27DD3125-8297-05A1-813D-42970B2803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01200" y="3115577"/>
            <a:ext cx="2274570" cy="2274570"/>
          </a:xfrm>
          <a:prstGeom prst="rect">
            <a:avLst/>
          </a:prstGeom>
        </p:spPr>
      </p:pic>
    </p:spTree>
    <p:extLst>
      <p:ext uri="{BB962C8B-B14F-4D97-AF65-F5344CB8AC3E}">
        <p14:creationId xmlns:p14="http://schemas.microsoft.com/office/powerpoint/2010/main" val="388406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056333" y="1645572"/>
            <a:ext cx="4022933" cy="5212428"/>
          </a:xfrm>
          <a:prstGeom prst="rect">
            <a:avLst/>
          </a:prstGeom>
        </p:spPr>
      </p:pic>
      <p:sp>
        <p:nvSpPr>
          <p:cNvPr id="3" name="TextBox 2"/>
          <p:cNvSpPr txBox="1"/>
          <p:nvPr/>
        </p:nvSpPr>
        <p:spPr>
          <a:xfrm>
            <a:off x="604291" y="1989628"/>
            <a:ext cx="5871883" cy="45243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2">
                    <a:lumMod val="10000"/>
                  </a:schemeClr>
                </a:solidFill>
                <a:effectLst/>
                <a:uLnTx/>
                <a:uFillTx/>
                <a:latin typeface="Cambria" panose="02040503050406030204" pitchFamily="18" charset="0"/>
                <a:ea typeface="Cambria" panose="02040503050406030204" pitchFamily="18" charset="0"/>
                <a:cs typeface="+mn-cs"/>
              </a:rPr>
              <a:t>To reach the Barksdale AFB Military and Family Readiness Center Exceptional Family Member Program team for additional assistance or questions, please call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2">
                    <a:lumMod val="10000"/>
                  </a:schemeClr>
                </a:solidFill>
                <a:effectLst/>
                <a:uLnTx/>
                <a:uFillTx/>
                <a:latin typeface="Cambria" panose="02040503050406030204" pitchFamily="18" charset="0"/>
                <a:ea typeface="Cambria" panose="02040503050406030204" pitchFamily="18" charset="0"/>
                <a:cs typeface="+mn-cs"/>
              </a:rPr>
              <a:t>318-456-2658</a:t>
            </a:r>
          </a:p>
        </p:txBody>
      </p:sp>
      <p:sp>
        <p:nvSpPr>
          <p:cNvPr id="4" name="TextBox 3"/>
          <p:cNvSpPr txBox="1"/>
          <p:nvPr/>
        </p:nvSpPr>
        <p:spPr>
          <a:xfrm>
            <a:off x="1447800" y="457200"/>
            <a:ext cx="10080813" cy="6309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Exceptional Family Member Program (EFMP)</a:t>
            </a:r>
          </a:p>
        </p:txBody>
      </p:sp>
    </p:spTree>
    <p:extLst>
      <p:ext uri="{BB962C8B-B14F-4D97-AF65-F5344CB8AC3E}">
        <p14:creationId xmlns:p14="http://schemas.microsoft.com/office/powerpoint/2010/main" val="2080001913"/>
      </p:ext>
    </p:extLst>
  </p:cSld>
  <p:clrMapOvr>
    <a:masterClrMapping/>
  </p:clrMapOvr>
</p:sld>
</file>

<file path=ppt/theme/theme1.xml><?xml version="1.0" encoding="utf-8"?>
<a:theme xmlns:a="http://schemas.openxmlformats.org/drawingml/2006/main" name="Office Theme">
  <a:themeElements>
    <a:clrScheme name="Custom 6">
      <a:dk1>
        <a:srgbClr val="44546A"/>
      </a:dk1>
      <a:lt1>
        <a:sysClr val="window" lastClr="FFFFFF"/>
      </a:lt1>
      <a:dk2>
        <a:srgbClr val="15735A"/>
      </a:dk2>
      <a:lt2>
        <a:srgbClr val="E7E6E6"/>
      </a:lt2>
      <a:accent1>
        <a:srgbClr val="15735A"/>
      </a:accent1>
      <a:accent2>
        <a:srgbClr val="15735A"/>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
  <TotalTime>700</TotalTime>
  <Words>4213</Words>
  <Application>Microsoft Office PowerPoint</Application>
  <PresentationFormat>Widescreen</PresentationFormat>
  <Paragraphs>453</Paragraphs>
  <Slides>67</Slides>
  <Notes>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67</vt:i4>
      </vt:variant>
    </vt:vector>
  </HeadingPairs>
  <TitlesOfParts>
    <vt:vector size="83" baseType="lpstr">
      <vt:lpstr>Arial</vt:lpstr>
      <vt:lpstr>Baskerville Old Face</vt:lpstr>
      <vt:lpstr>Bell MT</vt:lpstr>
      <vt:lpstr>Calibri</vt:lpstr>
      <vt:lpstr>Calibri Light</vt:lpstr>
      <vt:lpstr>Californian FB</vt:lpstr>
      <vt:lpstr>Cambria</vt:lpstr>
      <vt:lpstr>Courier New</vt:lpstr>
      <vt:lpstr>Leelawadee UI</vt:lpstr>
      <vt:lpstr>Segoe UI Symbol</vt:lpstr>
      <vt:lpstr>Symbol</vt:lpstr>
      <vt:lpstr>Times New Roman</vt:lpstr>
      <vt:lpstr>Wingdings</vt:lpstr>
      <vt:lpstr>Wingdings 2</vt:lpstr>
      <vt:lpstr>Office Theme</vt:lpstr>
      <vt:lpstr>1_Office Theme</vt:lpstr>
      <vt:lpstr>Plan My Move</vt:lpstr>
      <vt:lpstr>Pinning Down PCS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BARKSDALE AFB FINANCE</vt:lpstr>
      <vt:lpstr>Overview</vt:lpstr>
      <vt:lpstr>Government Travel Card (GTC)</vt:lpstr>
      <vt:lpstr>PCS Entitlements – Per Diem</vt:lpstr>
      <vt:lpstr>PCS Entitlements – Per Diem (Cont.)</vt:lpstr>
      <vt:lpstr>PCS Entitlements – Per Diem (Cont.)</vt:lpstr>
      <vt:lpstr>PCS Entitlements – POV Mileage</vt:lpstr>
      <vt:lpstr>Dislocation Allowance (DLA)</vt:lpstr>
      <vt:lpstr>Dislocation Allowance (DLA) (Enlisted)</vt:lpstr>
      <vt:lpstr>Dislocation Allowance (DLA) (Officer)</vt:lpstr>
      <vt:lpstr>Temporary Lodging Expense (TLE)</vt:lpstr>
      <vt:lpstr>Temporary Lodging Allowance (TLA)</vt:lpstr>
      <vt:lpstr>Common Questions/Issues</vt:lpstr>
      <vt:lpstr>Questions/Assistance</vt:lpstr>
      <vt:lpstr>Planning Your PCS Move Barksdale AFB - Traffic Management Office</vt:lpstr>
      <vt:lpstr>Overview</vt:lpstr>
      <vt:lpstr>Step 1: Assignment Notification</vt:lpstr>
      <vt:lpstr>Step 1: Assignment Notification</vt:lpstr>
      <vt:lpstr>Step 2: TMO – Passenger Movement</vt:lpstr>
      <vt:lpstr>Step 2: TMO – Passenger Movement</vt:lpstr>
      <vt:lpstr>Step 3: Receiving your orders</vt:lpstr>
      <vt:lpstr>Step 4: Types of Shipments (Weight Entitlement)</vt:lpstr>
      <vt:lpstr>Step 4: Type of Shipments: Personal Procured Movement (PPM)</vt:lpstr>
      <vt:lpstr>Step 4: Type of Shipments: Government Contracted Move</vt:lpstr>
      <vt:lpstr>Step 4: Type of Shipments: Government Contracted Move</vt:lpstr>
      <vt:lpstr>Step 4: Type of Shipments: Government Contracted Move</vt:lpstr>
      <vt:lpstr>Step 4: Type of Shipments: Government Contracted Move</vt:lpstr>
      <vt:lpstr>Step 4: Type of Shipments: Government Contracted Move</vt:lpstr>
      <vt:lpstr>Step 4: Type of Shipments Privately Own Vehicle (POV)</vt:lpstr>
      <vt:lpstr>Closing Comments from TMO</vt:lpstr>
      <vt:lpstr>Contact Information</vt:lpstr>
      <vt:lpstr>School Liaison Program Barksdale AFB, LA</vt:lpstr>
      <vt:lpstr>Barksdale AFB Child &amp; Youth Education Services – School Liaison</vt:lpstr>
      <vt:lpstr>Barksdale AFB Child &amp; Youth Education Services – School Liaison</vt:lpstr>
      <vt:lpstr>PowerPoint Presentation</vt:lpstr>
      <vt:lpstr>School Liaison Program Barksdale AFB, LA</vt:lpstr>
      <vt:lpstr>PowerPoint Presentation</vt:lpstr>
      <vt:lpstr>PowerPoint Presentation</vt:lpstr>
      <vt:lpstr>Questions ???</vt:lpstr>
      <vt:lpstr>PowerPoint Presentation</vt:lpstr>
      <vt:lpstr>Pets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Smooth Move Seminar</dc:title>
  <dc:creator>RILEY, MARCIA M CIV USAF ACC 9 FSS/FSFR</dc:creator>
  <cp:lastModifiedBy>ARRIOLA, DAWN R CIV USAF AFGSC 2 FSS/FSH</cp:lastModifiedBy>
  <cp:revision>11</cp:revision>
  <dcterms:created xsi:type="dcterms:W3CDTF">2023-11-03T15:28:00Z</dcterms:created>
  <dcterms:modified xsi:type="dcterms:W3CDTF">2024-10-18T15:23:38Z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2023-01-31T00:00:00Z</vt:filetime>
  </property>
  <property fmtid="{D5CDD505-2E9C-101B-9397-08002B2CF9AE}" pid="3" name="Creator">
    <vt:lpwstr>Acrobat PDFMaker 22 for PowerPoint</vt:lpwstr>
  </property>
  <property fmtid="{D5CDD505-2E9C-101B-9397-08002B2CF9AE}" pid="4" name="LastSaved">
    <vt:filetime>2023-11-03T00:00:00Z</vt:filetime>
  </property>
  <property fmtid="{D5CDD505-2E9C-101B-9397-08002B2CF9AE}" pid="5" name="Producer">
    <vt:lpwstr>Adobe PDF Library 22.3.90</vt:lpwstr>
  </property>
</Properties>
</file>